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 id="2147483692" r:id="rId2"/>
  </p:sldMasterIdLst>
  <p:notesMasterIdLst>
    <p:notesMasterId r:id="rId27"/>
  </p:notesMasterIdLst>
  <p:sldIdLst>
    <p:sldId id="260" r:id="rId3"/>
    <p:sldId id="256" r:id="rId4"/>
    <p:sldId id="258" r:id="rId5"/>
    <p:sldId id="257" r:id="rId6"/>
    <p:sldId id="268" r:id="rId7"/>
    <p:sldId id="259" r:id="rId8"/>
    <p:sldId id="262" r:id="rId9"/>
    <p:sldId id="269" r:id="rId10"/>
    <p:sldId id="263" r:id="rId11"/>
    <p:sldId id="264" r:id="rId12"/>
    <p:sldId id="265" r:id="rId13"/>
    <p:sldId id="266" r:id="rId14"/>
    <p:sldId id="273" r:id="rId15"/>
    <p:sldId id="281" r:id="rId16"/>
    <p:sldId id="274" r:id="rId17"/>
    <p:sldId id="275" r:id="rId18"/>
    <p:sldId id="276" r:id="rId19"/>
    <p:sldId id="277" r:id="rId20"/>
    <p:sldId id="278" r:id="rId21"/>
    <p:sldId id="279" r:id="rId22"/>
    <p:sldId id="280" r:id="rId23"/>
    <p:sldId id="267" r:id="rId24"/>
    <p:sldId id="261" r:id="rId25"/>
    <p:sldId id="33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3763"/>
    <a:srgbClr val="4B4D6A"/>
    <a:srgbClr val="86889B"/>
    <a:srgbClr val="FBCB00"/>
    <a:srgbClr val="FF7000"/>
    <a:srgbClr val="282B4D"/>
    <a:srgbClr val="013D9A"/>
    <a:srgbClr val="F8F87B"/>
    <a:srgbClr val="EE3F53"/>
    <a:srgbClr val="B9BF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41" autoAdjust="0"/>
    <p:restoredTop sz="96140" autoAdjust="0"/>
  </p:normalViewPr>
  <p:slideViewPr>
    <p:cSldViewPr snapToGrid="0" showGuides="1">
      <p:cViewPr>
        <p:scale>
          <a:sx n="64" d="100"/>
          <a:sy n="64" d="100"/>
        </p:scale>
        <p:origin x="87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8/12/2021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resentationgo.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052D6-66FC-4268-A6C3-F7A5DDCC0F58}"/>
              </a:ext>
            </a:extLst>
          </p:cNvPr>
          <p:cNvSpPr>
            <a:spLocks noGrp="1"/>
          </p:cNvSpPr>
          <p:nvPr>
            <p:ph type="ctrTitle"/>
          </p:nvPr>
        </p:nvSpPr>
        <p:spPr>
          <a:xfrm>
            <a:off x="4038600" y="2020886"/>
            <a:ext cx="7315200" cy="2387600"/>
          </a:xfrm>
        </p:spPr>
        <p:txBody>
          <a:bodyPr anchor="b"/>
          <a:lstStyle>
            <a:lvl1pPr algn="ctr">
              <a:defRPr sz="8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2027EB8-4C71-42A2-BA62-9E2BB59E3D0C}"/>
              </a:ext>
            </a:extLst>
          </p:cNvPr>
          <p:cNvSpPr>
            <a:spLocks noGrp="1"/>
          </p:cNvSpPr>
          <p:nvPr>
            <p:ph type="subTitle" idx="1"/>
          </p:nvPr>
        </p:nvSpPr>
        <p:spPr>
          <a:xfrm>
            <a:off x="4038600" y="4500561"/>
            <a:ext cx="7315200" cy="1655762"/>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35D584-5761-4CBA-B895-EF1D20A6E476}"/>
              </a:ext>
            </a:extLst>
          </p:cNvPr>
          <p:cNvSpPr>
            <a:spLocks noGrp="1"/>
          </p:cNvSpPr>
          <p:nvPr>
            <p:ph type="dt" sz="half" idx="10"/>
          </p:nvPr>
        </p:nvSpPr>
        <p:spPr/>
        <p:txBody>
          <a:bodyPr/>
          <a:lstStyle/>
          <a:p>
            <a:fld id="{CCD2C995-B831-49DA-8406-E0F5E672F662}" type="datetimeFigureOut">
              <a:rPr lang="en-US" smtClean="0"/>
              <a:t>8/12/2021</a:t>
            </a:fld>
            <a:endParaRPr lang="en-US"/>
          </a:p>
        </p:txBody>
      </p:sp>
      <p:sp>
        <p:nvSpPr>
          <p:cNvPr id="5" name="Footer Placeholder 4">
            <a:extLst>
              <a:ext uri="{FF2B5EF4-FFF2-40B4-BE49-F238E27FC236}">
                <a16:creationId xmlns:a16="http://schemas.microsoft.com/office/drawing/2014/main" id="{1932BA56-F224-48F7-86DD-DA7A08EE9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81F5F-0A37-4D72-846B-6CAB9411F7A7}"/>
              </a:ext>
            </a:extLst>
          </p:cNvPr>
          <p:cNvSpPr>
            <a:spLocks noGrp="1"/>
          </p:cNvSpPr>
          <p:nvPr>
            <p:ph type="sldNum" sz="quarter" idx="12"/>
          </p:nvPr>
        </p:nvSpPr>
        <p:spPr/>
        <p:txBody>
          <a:bodyPr/>
          <a:lstStyle/>
          <a:p>
            <a:fld id="{6DE18575-B01A-41F4-BD76-017ABF2EB5E4}" type="slidenum">
              <a:rPr lang="en-US" smtClean="0"/>
              <a:t>‹#›</a:t>
            </a:fld>
            <a:endParaRPr lang="en-US"/>
          </a:p>
        </p:txBody>
      </p:sp>
      <p:sp>
        <p:nvSpPr>
          <p:cNvPr id="7" name="Rectangle 6">
            <a:extLst>
              <a:ext uri="{FF2B5EF4-FFF2-40B4-BE49-F238E27FC236}">
                <a16:creationId xmlns:a16="http://schemas.microsoft.com/office/drawing/2014/main" id="{EC9AA264-51AE-499D-91E4-B1565B7B4E83}"/>
              </a:ext>
            </a:extLst>
          </p:cNvPr>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2" tooltip="PresentationGo!"/>
              </a:rPr>
              <a:t>presentationgo.com</a:t>
            </a:r>
            <a:endParaRPr lang="en-US" sz="1100" dirty="0"/>
          </a:p>
        </p:txBody>
      </p:sp>
      <p:grpSp>
        <p:nvGrpSpPr>
          <p:cNvPr id="8" name="Group 7">
            <a:extLst>
              <a:ext uri="{FF2B5EF4-FFF2-40B4-BE49-F238E27FC236}">
                <a16:creationId xmlns:a16="http://schemas.microsoft.com/office/drawing/2014/main" id="{4335FD3B-FBE5-44E9-BBF4-9E007723483E}"/>
              </a:ext>
            </a:extLst>
          </p:cNvPr>
          <p:cNvGrpSpPr/>
          <p:nvPr userDrawn="1"/>
        </p:nvGrpSpPr>
        <p:grpSpPr>
          <a:xfrm>
            <a:off x="-1654908" y="-73804"/>
            <a:ext cx="1569183" cy="612144"/>
            <a:chOff x="-2096383" y="21447"/>
            <a:chExt cx="1569183" cy="612144"/>
          </a:xfrm>
        </p:grpSpPr>
        <p:sp>
          <p:nvSpPr>
            <p:cNvPr id="9" name="TextBox 8">
              <a:extLst>
                <a:ext uri="{FF2B5EF4-FFF2-40B4-BE49-F238E27FC236}">
                  <a16:creationId xmlns:a16="http://schemas.microsoft.com/office/drawing/2014/main" id="{C9CC6692-B38B-4A02-8EC9-93C82F5D3184}"/>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0D4538AB-9CC3-4B07-AFF6-95FB04B3C147}"/>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24808671-6F65-4D45-8A57-AA26FC7DDCA0}"/>
                </a:ext>
              </a:extLst>
            </p:cNvPr>
            <p:cNvPicPr>
              <a:picLocks noChangeAspect="1"/>
            </p:cNvPicPr>
            <p:nvPr userDrawn="1"/>
          </p:nvPicPr>
          <p:blipFill>
            <a:blip r:embed="rId3"/>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3359974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93DC-71CD-4072-8E34-2518162827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877D2F-516F-4B08-BDF7-DBA6DBAB25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0AEE75-4B09-41EE-B45F-8D568BC7D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46333E-E666-4C4B-B2B2-B84ED5FF0F9F}"/>
              </a:ext>
            </a:extLst>
          </p:cNvPr>
          <p:cNvSpPr>
            <a:spLocks noGrp="1"/>
          </p:cNvSpPr>
          <p:nvPr>
            <p:ph type="dt" sz="half" idx="10"/>
          </p:nvPr>
        </p:nvSpPr>
        <p:spPr/>
        <p:txBody>
          <a:bodyPr/>
          <a:lstStyle/>
          <a:p>
            <a:fld id="{CCD2C995-B831-49DA-8406-E0F5E672F662}" type="datetimeFigureOut">
              <a:rPr lang="en-US" smtClean="0"/>
              <a:t>8/12/2021</a:t>
            </a:fld>
            <a:endParaRPr lang="en-US"/>
          </a:p>
        </p:txBody>
      </p:sp>
      <p:sp>
        <p:nvSpPr>
          <p:cNvPr id="6" name="Footer Placeholder 5">
            <a:extLst>
              <a:ext uri="{FF2B5EF4-FFF2-40B4-BE49-F238E27FC236}">
                <a16:creationId xmlns:a16="http://schemas.microsoft.com/office/drawing/2014/main" id="{75DE58C3-1D4A-4728-9754-94B4E19576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55BB00-1B2C-4BF6-ABF2-CD52F7619C94}"/>
              </a:ext>
            </a:extLst>
          </p:cNvPr>
          <p:cNvSpPr>
            <a:spLocks noGrp="1"/>
          </p:cNvSpPr>
          <p:nvPr>
            <p:ph type="sldNum" sz="quarter" idx="12"/>
          </p:nvPr>
        </p:nvSpPr>
        <p:spPr/>
        <p:txBody>
          <a:bodyPr/>
          <a:lstStyle/>
          <a:p>
            <a:fld id="{6DE18575-B01A-41F4-BD76-017ABF2EB5E4}" type="slidenum">
              <a:rPr lang="en-US" smtClean="0"/>
              <a:t>‹#›</a:t>
            </a:fld>
            <a:endParaRPr lang="en-US"/>
          </a:p>
        </p:txBody>
      </p:sp>
    </p:spTree>
    <p:extLst>
      <p:ext uri="{BB962C8B-B14F-4D97-AF65-F5344CB8AC3E}">
        <p14:creationId xmlns:p14="http://schemas.microsoft.com/office/powerpoint/2010/main" val="2368663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7B8E-7FA5-4FC4-868D-11CB4AD2B0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E702CC-F922-46CB-9F63-1BABA6DD3E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A70BD5D-2D41-478A-B19D-BDC441858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114C8-5A14-4FCD-B65D-33C4930D8760}"/>
              </a:ext>
            </a:extLst>
          </p:cNvPr>
          <p:cNvSpPr>
            <a:spLocks noGrp="1"/>
          </p:cNvSpPr>
          <p:nvPr>
            <p:ph type="dt" sz="half" idx="10"/>
          </p:nvPr>
        </p:nvSpPr>
        <p:spPr/>
        <p:txBody>
          <a:bodyPr/>
          <a:lstStyle/>
          <a:p>
            <a:fld id="{CCD2C995-B831-49DA-8406-E0F5E672F662}" type="datetimeFigureOut">
              <a:rPr lang="en-US" smtClean="0"/>
              <a:t>8/12/2021</a:t>
            </a:fld>
            <a:endParaRPr lang="en-US"/>
          </a:p>
        </p:txBody>
      </p:sp>
      <p:sp>
        <p:nvSpPr>
          <p:cNvPr id="6" name="Footer Placeholder 5">
            <a:extLst>
              <a:ext uri="{FF2B5EF4-FFF2-40B4-BE49-F238E27FC236}">
                <a16:creationId xmlns:a16="http://schemas.microsoft.com/office/drawing/2014/main" id="{8EC738EB-E1DD-4CBF-8877-A442EDA094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DF47DE-ED59-462B-A1A3-1437E6670D44}"/>
              </a:ext>
            </a:extLst>
          </p:cNvPr>
          <p:cNvSpPr>
            <a:spLocks noGrp="1"/>
          </p:cNvSpPr>
          <p:nvPr>
            <p:ph type="sldNum" sz="quarter" idx="12"/>
          </p:nvPr>
        </p:nvSpPr>
        <p:spPr/>
        <p:txBody>
          <a:bodyPr/>
          <a:lstStyle/>
          <a:p>
            <a:fld id="{6DE18575-B01A-41F4-BD76-017ABF2EB5E4}" type="slidenum">
              <a:rPr lang="en-US" smtClean="0"/>
              <a:t>‹#›</a:t>
            </a:fld>
            <a:endParaRPr lang="en-US"/>
          </a:p>
        </p:txBody>
      </p:sp>
    </p:spTree>
    <p:extLst>
      <p:ext uri="{BB962C8B-B14F-4D97-AF65-F5344CB8AC3E}">
        <p14:creationId xmlns:p14="http://schemas.microsoft.com/office/powerpoint/2010/main" val="107279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A498-8B1B-4D31-9D0A-C480BBF27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11490F-4759-41F9-A051-957E2DC2DD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9FBADE-9434-4065-A6EE-0D9FDBFDEABD}"/>
              </a:ext>
            </a:extLst>
          </p:cNvPr>
          <p:cNvSpPr>
            <a:spLocks noGrp="1"/>
          </p:cNvSpPr>
          <p:nvPr>
            <p:ph type="dt" sz="half" idx="10"/>
          </p:nvPr>
        </p:nvSpPr>
        <p:spPr/>
        <p:txBody>
          <a:bodyPr/>
          <a:lstStyle/>
          <a:p>
            <a:fld id="{CCD2C995-B831-49DA-8406-E0F5E672F662}" type="datetimeFigureOut">
              <a:rPr lang="en-US" smtClean="0"/>
              <a:t>8/12/2021</a:t>
            </a:fld>
            <a:endParaRPr lang="en-US"/>
          </a:p>
        </p:txBody>
      </p:sp>
      <p:sp>
        <p:nvSpPr>
          <p:cNvPr id="5" name="Footer Placeholder 4">
            <a:extLst>
              <a:ext uri="{FF2B5EF4-FFF2-40B4-BE49-F238E27FC236}">
                <a16:creationId xmlns:a16="http://schemas.microsoft.com/office/drawing/2014/main" id="{F6551034-2A58-4742-BFCF-EF0C59D93D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6788E-6D81-4340-9F9A-749F716B1AE1}"/>
              </a:ext>
            </a:extLst>
          </p:cNvPr>
          <p:cNvSpPr>
            <a:spLocks noGrp="1"/>
          </p:cNvSpPr>
          <p:nvPr>
            <p:ph type="sldNum" sz="quarter" idx="12"/>
          </p:nvPr>
        </p:nvSpPr>
        <p:spPr/>
        <p:txBody>
          <a:bodyPr/>
          <a:lstStyle/>
          <a:p>
            <a:fld id="{6DE18575-B01A-41F4-BD76-017ABF2EB5E4}" type="slidenum">
              <a:rPr lang="en-US" smtClean="0"/>
              <a:t>‹#›</a:t>
            </a:fld>
            <a:endParaRPr lang="en-US"/>
          </a:p>
        </p:txBody>
      </p:sp>
    </p:spTree>
    <p:extLst>
      <p:ext uri="{BB962C8B-B14F-4D97-AF65-F5344CB8AC3E}">
        <p14:creationId xmlns:p14="http://schemas.microsoft.com/office/powerpoint/2010/main" val="1958803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6BDF10-A6BF-4E58-862C-05AFE965A8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514561-51A0-43CE-8298-BB054BC8F4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D2406-8646-4952-A1A2-9B4147F06AAF}"/>
              </a:ext>
            </a:extLst>
          </p:cNvPr>
          <p:cNvSpPr>
            <a:spLocks noGrp="1"/>
          </p:cNvSpPr>
          <p:nvPr>
            <p:ph type="dt" sz="half" idx="10"/>
          </p:nvPr>
        </p:nvSpPr>
        <p:spPr/>
        <p:txBody>
          <a:bodyPr/>
          <a:lstStyle/>
          <a:p>
            <a:fld id="{CCD2C995-B831-49DA-8406-E0F5E672F662}" type="datetimeFigureOut">
              <a:rPr lang="en-US" smtClean="0"/>
              <a:t>8/12/2021</a:t>
            </a:fld>
            <a:endParaRPr lang="en-US"/>
          </a:p>
        </p:txBody>
      </p:sp>
      <p:sp>
        <p:nvSpPr>
          <p:cNvPr id="5" name="Footer Placeholder 4">
            <a:extLst>
              <a:ext uri="{FF2B5EF4-FFF2-40B4-BE49-F238E27FC236}">
                <a16:creationId xmlns:a16="http://schemas.microsoft.com/office/drawing/2014/main" id="{264A4A95-7B7F-4965-9A89-9CEFE3BD4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E529BA-869C-4099-8F34-7949D2FE5FDB}"/>
              </a:ext>
            </a:extLst>
          </p:cNvPr>
          <p:cNvSpPr>
            <a:spLocks noGrp="1"/>
          </p:cNvSpPr>
          <p:nvPr>
            <p:ph type="sldNum" sz="quarter" idx="12"/>
          </p:nvPr>
        </p:nvSpPr>
        <p:spPr/>
        <p:txBody>
          <a:bodyPr/>
          <a:lstStyle/>
          <a:p>
            <a:fld id="{6DE18575-B01A-41F4-BD76-017ABF2EB5E4}" type="slidenum">
              <a:rPr lang="en-US" smtClean="0"/>
              <a:t>‹#›</a:t>
            </a:fld>
            <a:endParaRPr lang="en-US"/>
          </a:p>
        </p:txBody>
      </p:sp>
    </p:spTree>
    <p:extLst>
      <p:ext uri="{BB962C8B-B14F-4D97-AF65-F5344CB8AC3E}">
        <p14:creationId xmlns:p14="http://schemas.microsoft.com/office/powerpoint/2010/main" val="1008202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igned by PresentationGo">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271217" y="6121399"/>
            <a:ext cx="3649589" cy="369332"/>
          </a:xfrm>
          <a:prstGeom prst="rect">
            <a:avLst/>
          </a:prstGeom>
          <a:noFill/>
        </p:spPr>
        <p:txBody>
          <a:bodyPr wrap="none" rtlCol="0" anchor="ctr">
            <a:spAutoFit/>
          </a:bodyPr>
          <a:lstStyle/>
          <a:p>
            <a:pPr algn="ctr"/>
            <a:r>
              <a:rPr lang="en-US" sz="1800" dirty="0">
                <a:solidFill>
                  <a:srgbClr val="A5CD00"/>
                </a:solidFill>
              </a:rPr>
              <a:t>T</a:t>
            </a:r>
            <a:r>
              <a:rPr lang="en-US" sz="1800" baseline="0" dirty="0">
                <a:solidFill>
                  <a:srgbClr val="A5CD00"/>
                </a:solidFill>
              </a:rPr>
              <a:t>he free </a:t>
            </a:r>
            <a:r>
              <a:rPr lang="en-US" sz="1800" baseline="0">
                <a:solidFill>
                  <a:srgbClr val="A5CD00"/>
                </a:solidFill>
              </a:rPr>
              <a:t>PowerPoint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12041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919396B-2D2B-431E-8D23-106A6638FFC2}"/>
              </a:ext>
            </a:extLst>
          </p:cNvPr>
          <p:cNvGrpSpPr/>
          <p:nvPr userDrawn="1"/>
        </p:nvGrpSpPr>
        <p:grpSpPr>
          <a:xfrm>
            <a:off x="0" y="0"/>
            <a:ext cx="7465423" cy="6858000"/>
            <a:chOff x="0" y="0"/>
            <a:chExt cx="7465423" cy="6858000"/>
          </a:xfrm>
        </p:grpSpPr>
        <p:sp>
          <p:nvSpPr>
            <p:cNvPr id="17" name="Freeform 8">
              <a:extLst>
                <a:ext uri="{FF2B5EF4-FFF2-40B4-BE49-F238E27FC236}">
                  <a16:creationId xmlns:a16="http://schemas.microsoft.com/office/drawing/2014/main" id="{461532D0-F2F7-4378-A804-5DD82888FFF9}"/>
                </a:ext>
              </a:extLst>
            </p:cNvPr>
            <p:cNvSpPr>
              <a:spLocks/>
            </p:cNvSpPr>
            <p:nvPr userDrawn="1"/>
          </p:nvSpPr>
          <p:spPr bwMode="auto">
            <a:xfrm>
              <a:off x="5913422" y="4500561"/>
              <a:ext cx="1552001" cy="2357439"/>
            </a:xfrm>
            <a:custGeom>
              <a:avLst/>
              <a:gdLst>
                <a:gd name="T0" fmla="*/ 187 w 2984"/>
                <a:gd name="T1" fmla="*/ 0 h 3986"/>
                <a:gd name="T2" fmla="*/ 422 w 2984"/>
                <a:gd name="T3" fmla="*/ 1621 h 3986"/>
                <a:gd name="T4" fmla="*/ 0 w 2984"/>
                <a:gd name="T5" fmla="*/ 3986 h 3986"/>
                <a:gd name="T6" fmla="*/ 2984 w 2984"/>
                <a:gd name="T7" fmla="*/ 3986 h 3986"/>
                <a:gd name="T8" fmla="*/ 1947 w 2984"/>
                <a:gd name="T9" fmla="*/ 1956 h 3986"/>
                <a:gd name="T10" fmla="*/ 187 w 2984"/>
                <a:gd name="T11" fmla="*/ 0 h 3986"/>
              </a:gdLst>
              <a:ahLst/>
              <a:cxnLst>
                <a:cxn ang="0">
                  <a:pos x="T0" y="T1"/>
                </a:cxn>
                <a:cxn ang="0">
                  <a:pos x="T2" y="T3"/>
                </a:cxn>
                <a:cxn ang="0">
                  <a:pos x="T4" y="T5"/>
                </a:cxn>
                <a:cxn ang="0">
                  <a:pos x="T6" y="T7"/>
                </a:cxn>
                <a:cxn ang="0">
                  <a:pos x="T8" y="T9"/>
                </a:cxn>
                <a:cxn ang="0">
                  <a:pos x="T10" y="T11"/>
                </a:cxn>
              </a:cxnLst>
              <a:rect l="0" t="0" r="r" b="b"/>
              <a:pathLst>
                <a:path w="2984" h="3986">
                  <a:moveTo>
                    <a:pt x="187" y="0"/>
                  </a:moveTo>
                  <a:cubicBezTo>
                    <a:pt x="324" y="531"/>
                    <a:pt x="412" y="1071"/>
                    <a:pt x="422" y="1621"/>
                  </a:cubicBezTo>
                  <a:cubicBezTo>
                    <a:pt x="435" y="2440"/>
                    <a:pt x="274" y="3227"/>
                    <a:pt x="0" y="3986"/>
                  </a:cubicBezTo>
                  <a:lnTo>
                    <a:pt x="2984" y="3986"/>
                  </a:lnTo>
                  <a:cubicBezTo>
                    <a:pt x="2777" y="3291"/>
                    <a:pt x="2432" y="2609"/>
                    <a:pt x="1947" y="1956"/>
                  </a:cubicBezTo>
                  <a:cubicBezTo>
                    <a:pt x="1448" y="1286"/>
                    <a:pt x="812" y="643"/>
                    <a:pt x="187" y="0"/>
                  </a:cubicBezTo>
                </a:path>
              </a:pathLst>
            </a:custGeom>
            <a:gradFill>
              <a:gsLst>
                <a:gs pos="0">
                  <a:srgbClr val="FF7000"/>
                </a:gs>
                <a:gs pos="35000">
                  <a:srgbClr val="FBCB00"/>
                </a:gs>
                <a:gs pos="100000">
                  <a:srgbClr val="FF7000"/>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047F238B-A1D4-42F8-8D7C-BA47C472734B}"/>
                </a:ext>
              </a:extLst>
            </p:cNvPr>
            <p:cNvSpPr>
              <a:spLocks/>
            </p:cNvSpPr>
            <p:nvPr userDrawn="1"/>
          </p:nvSpPr>
          <p:spPr bwMode="auto">
            <a:xfrm>
              <a:off x="4671018" y="930207"/>
              <a:ext cx="1338904" cy="3570356"/>
            </a:xfrm>
            <a:custGeom>
              <a:avLst/>
              <a:gdLst>
                <a:gd name="T0" fmla="*/ 337 w 2569"/>
                <a:gd name="T1" fmla="*/ 3011 h 6047"/>
                <a:gd name="T2" fmla="*/ 2569 w 2569"/>
                <a:gd name="T3" fmla="*/ 6047 h 6047"/>
                <a:gd name="T4" fmla="*/ 1672 w 2569"/>
                <a:gd name="T5" fmla="*/ 3533 h 6047"/>
                <a:gd name="T6" fmla="*/ 668 w 2569"/>
                <a:gd name="T7" fmla="*/ 0 h 6047"/>
                <a:gd name="T8" fmla="*/ 337 w 2569"/>
                <a:gd name="T9" fmla="*/ 3011 h 6047"/>
              </a:gdLst>
              <a:ahLst/>
              <a:cxnLst>
                <a:cxn ang="0">
                  <a:pos x="T0" y="T1"/>
                </a:cxn>
                <a:cxn ang="0">
                  <a:pos x="T2" y="T3"/>
                </a:cxn>
                <a:cxn ang="0">
                  <a:pos x="T4" y="T5"/>
                </a:cxn>
                <a:cxn ang="0">
                  <a:pos x="T6" y="T7"/>
                </a:cxn>
                <a:cxn ang="0">
                  <a:pos x="T8" y="T9"/>
                </a:cxn>
              </a:cxnLst>
              <a:rect l="0" t="0" r="r" b="b"/>
              <a:pathLst>
                <a:path w="2569" h="6047">
                  <a:moveTo>
                    <a:pt x="337" y="3011"/>
                  </a:moveTo>
                  <a:cubicBezTo>
                    <a:pt x="701" y="4092"/>
                    <a:pt x="1621" y="5071"/>
                    <a:pt x="2569" y="6047"/>
                  </a:cubicBezTo>
                  <a:cubicBezTo>
                    <a:pt x="2349" y="5190"/>
                    <a:pt x="2006" y="4355"/>
                    <a:pt x="1672" y="3533"/>
                  </a:cubicBezTo>
                  <a:cubicBezTo>
                    <a:pt x="1211" y="2394"/>
                    <a:pt x="756" y="1216"/>
                    <a:pt x="668" y="0"/>
                  </a:cubicBezTo>
                  <a:cubicBezTo>
                    <a:pt x="169" y="984"/>
                    <a:pt x="0" y="2011"/>
                    <a:pt x="337" y="3011"/>
                  </a:cubicBezTo>
                </a:path>
              </a:pathLst>
            </a:custGeom>
            <a:gradFill>
              <a:gsLst>
                <a:gs pos="0">
                  <a:srgbClr val="FBCB00"/>
                </a:gs>
                <a:gs pos="35000">
                  <a:srgbClr val="FBCB00"/>
                </a:gs>
                <a:gs pos="100000">
                  <a:srgbClr val="FF7000"/>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822F68DC-CA2A-4A80-96F1-4DD8C8D5EDC4}"/>
                </a:ext>
              </a:extLst>
            </p:cNvPr>
            <p:cNvSpPr>
              <a:spLocks/>
            </p:cNvSpPr>
            <p:nvPr userDrawn="1"/>
          </p:nvSpPr>
          <p:spPr bwMode="auto">
            <a:xfrm>
              <a:off x="5587744" y="4500561"/>
              <a:ext cx="1556023" cy="2357439"/>
            </a:xfrm>
            <a:custGeom>
              <a:avLst/>
              <a:gdLst>
                <a:gd name="T0" fmla="*/ 188 w 2985"/>
                <a:gd name="T1" fmla="*/ 0 h 3986"/>
                <a:gd name="T2" fmla="*/ 422 w 2985"/>
                <a:gd name="T3" fmla="*/ 1621 h 3986"/>
                <a:gd name="T4" fmla="*/ 0 w 2985"/>
                <a:gd name="T5" fmla="*/ 3986 h 3986"/>
                <a:gd name="T6" fmla="*/ 2985 w 2985"/>
                <a:gd name="T7" fmla="*/ 3986 h 3986"/>
                <a:gd name="T8" fmla="*/ 1947 w 2985"/>
                <a:gd name="T9" fmla="*/ 1956 h 3986"/>
                <a:gd name="T10" fmla="*/ 188 w 2985"/>
                <a:gd name="T11" fmla="*/ 0 h 3986"/>
              </a:gdLst>
              <a:ahLst/>
              <a:cxnLst>
                <a:cxn ang="0">
                  <a:pos x="T0" y="T1"/>
                </a:cxn>
                <a:cxn ang="0">
                  <a:pos x="T2" y="T3"/>
                </a:cxn>
                <a:cxn ang="0">
                  <a:pos x="T4" y="T5"/>
                </a:cxn>
                <a:cxn ang="0">
                  <a:pos x="T6" y="T7"/>
                </a:cxn>
                <a:cxn ang="0">
                  <a:pos x="T8" y="T9"/>
                </a:cxn>
                <a:cxn ang="0">
                  <a:pos x="T10" y="T11"/>
                </a:cxn>
              </a:cxnLst>
              <a:rect l="0" t="0" r="r" b="b"/>
              <a:pathLst>
                <a:path w="2985" h="3986">
                  <a:moveTo>
                    <a:pt x="188" y="0"/>
                  </a:moveTo>
                  <a:cubicBezTo>
                    <a:pt x="324" y="531"/>
                    <a:pt x="413" y="1071"/>
                    <a:pt x="422" y="1621"/>
                  </a:cubicBezTo>
                  <a:cubicBezTo>
                    <a:pt x="436" y="2440"/>
                    <a:pt x="275" y="3227"/>
                    <a:pt x="0" y="3986"/>
                  </a:cubicBezTo>
                  <a:lnTo>
                    <a:pt x="2985" y="3986"/>
                  </a:lnTo>
                  <a:cubicBezTo>
                    <a:pt x="2777" y="3291"/>
                    <a:pt x="2433" y="2609"/>
                    <a:pt x="1947" y="1956"/>
                  </a:cubicBezTo>
                  <a:cubicBezTo>
                    <a:pt x="1449" y="1286"/>
                    <a:pt x="812" y="643"/>
                    <a:pt x="188" y="0"/>
                  </a:cubicBezTo>
                </a:path>
              </a:pathLst>
            </a:custGeom>
            <a:gradFill>
              <a:gsLst>
                <a:gs pos="0">
                  <a:srgbClr val="FBCB00"/>
                </a:gs>
                <a:gs pos="35000">
                  <a:srgbClr val="FBCB00"/>
                </a:gs>
                <a:gs pos="100000">
                  <a:srgbClr val="FF7000"/>
                </a:gs>
              </a:gsLst>
              <a:path path="circle">
                <a:fillToRect l="50000" t="-80000" r="50000" b="18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5ED4D5C5-814C-413A-82BA-807685DC8612}"/>
                </a:ext>
              </a:extLst>
            </p:cNvPr>
            <p:cNvSpPr>
              <a:spLocks/>
            </p:cNvSpPr>
            <p:nvPr userDrawn="1"/>
          </p:nvSpPr>
          <p:spPr bwMode="auto">
            <a:xfrm>
              <a:off x="5008760" y="0"/>
              <a:ext cx="578985" cy="930207"/>
            </a:xfrm>
            <a:custGeom>
              <a:avLst/>
              <a:gdLst>
                <a:gd name="T0" fmla="*/ 20 w 1110"/>
                <a:gd name="T1" fmla="*/ 1572 h 1572"/>
                <a:gd name="T2" fmla="*/ 1110 w 1110"/>
                <a:gd name="T3" fmla="*/ 0 h 1572"/>
                <a:gd name="T4" fmla="*/ 150 w 1110"/>
                <a:gd name="T5" fmla="*/ 0 h 1572"/>
                <a:gd name="T6" fmla="*/ 8 w 1110"/>
                <a:gd name="T7" fmla="*/ 948 h 1572"/>
                <a:gd name="T8" fmla="*/ 20 w 1110"/>
                <a:gd name="T9" fmla="*/ 1572 h 1572"/>
              </a:gdLst>
              <a:ahLst/>
              <a:cxnLst>
                <a:cxn ang="0">
                  <a:pos x="T0" y="T1"/>
                </a:cxn>
                <a:cxn ang="0">
                  <a:pos x="T2" y="T3"/>
                </a:cxn>
                <a:cxn ang="0">
                  <a:pos x="T4" y="T5"/>
                </a:cxn>
                <a:cxn ang="0">
                  <a:pos x="T6" y="T7"/>
                </a:cxn>
                <a:cxn ang="0">
                  <a:pos x="T8" y="T9"/>
                </a:cxn>
              </a:cxnLst>
              <a:rect l="0" t="0" r="r" b="b"/>
              <a:pathLst>
                <a:path w="1110" h="1572">
                  <a:moveTo>
                    <a:pt x="20" y="1572"/>
                  </a:moveTo>
                  <a:cubicBezTo>
                    <a:pt x="294" y="1032"/>
                    <a:pt x="667" y="504"/>
                    <a:pt x="1110" y="0"/>
                  </a:cubicBezTo>
                  <a:lnTo>
                    <a:pt x="150" y="0"/>
                  </a:lnTo>
                  <a:cubicBezTo>
                    <a:pt x="68" y="311"/>
                    <a:pt x="20" y="631"/>
                    <a:pt x="8" y="948"/>
                  </a:cubicBezTo>
                  <a:cubicBezTo>
                    <a:pt x="0" y="1157"/>
                    <a:pt x="5" y="1365"/>
                    <a:pt x="20" y="1572"/>
                  </a:cubicBezTo>
                </a:path>
              </a:pathLst>
            </a:custGeom>
            <a:gradFill>
              <a:gsLst>
                <a:gs pos="0">
                  <a:srgbClr val="FBCB00"/>
                </a:gs>
                <a:gs pos="35000">
                  <a:srgbClr val="FBCB00"/>
                </a:gs>
                <a:gs pos="100000">
                  <a:srgbClr val="FF7000"/>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46A95459-736C-4831-BB9D-866DD3C1F072}"/>
                </a:ext>
              </a:extLst>
            </p:cNvPr>
            <p:cNvSpPr>
              <a:spLocks/>
            </p:cNvSpPr>
            <p:nvPr userDrawn="1"/>
          </p:nvSpPr>
          <p:spPr bwMode="auto">
            <a:xfrm>
              <a:off x="0" y="0"/>
              <a:ext cx="6132201" cy="6858000"/>
            </a:xfrm>
            <a:custGeom>
              <a:avLst/>
              <a:gdLst>
                <a:gd name="connsiteX0" fmla="*/ 0 w 6132201"/>
                <a:gd name="connsiteY0" fmla="*/ 0 h 6858000"/>
                <a:gd name="connsiteX1" fmla="*/ 3581401 w 6132201"/>
                <a:gd name="connsiteY1" fmla="*/ 0 h 6858000"/>
                <a:gd name="connsiteX2" fmla="*/ 3997194 w 6132201"/>
                <a:gd name="connsiteY2" fmla="*/ 0 h 6858000"/>
                <a:gd name="connsiteX3" fmla="*/ 4240463 w 6132201"/>
                <a:gd name="connsiteY3" fmla="*/ 0 h 6858000"/>
                <a:gd name="connsiteX4" fmla="*/ 4457922 w 6132201"/>
                <a:gd name="connsiteY4" fmla="*/ 0 h 6858000"/>
                <a:gd name="connsiteX5" fmla="*/ 5088349 w 6132201"/>
                <a:gd name="connsiteY5" fmla="*/ 0 h 6858000"/>
                <a:gd name="connsiteX6" fmla="*/ 5014484 w 6132201"/>
                <a:gd name="connsiteY6" fmla="*/ 560223 h 6858000"/>
                <a:gd name="connsiteX7" fmla="*/ 5020726 w 6132201"/>
                <a:gd name="connsiteY7" fmla="*/ 928977 h 6858000"/>
                <a:gd name="connsiteX8" fmla="*/ 4848548 w 6132201"/>
                <a:gd name="connsiteY8" fmla="*/ 2708334 h 6858000"/>
                <a:gd name="connsiteX9" fmla="*/ 6009580 w 6132201"/>
                <a:gd name="connsiteY9" fmla="*/ 4502465 h 6858000"/>
                <a:gd name="connsiteX10" fmla="*/ 6131821 w 6132201"/>
                <a:gd name="connsiteY10" fmla="*/ 5460398 h 6858000"/>
                <a:gd name="connsiteX11" fmla="*/ 5912307 w 6132201"/>
                <a:gd name="connsiteY11" fmla="*/ 6858000 h 6858000"/>
                <a:gd name="connsiteX12" fmla="*/ 4457922 w 6132201"/>
                <a:gd name="connsiteY12" fmla="*/ 6858000 h 6858000"/>
                <a:gd name="connsiteX13" fmla="*/ 4240463 w 6132201"/>
                <a:gd name="connsiteY13" fmla="*/ 6858000 h 6858000"/>
                <a:gd name="connsiteX14" fmla="*/ 3997194 w 6132201"/>
                <a:gd name="connsiteY14" fmla="*/ 6858000 h 6858000"/>
                <a:gd name="connsiteX15" fmla="*/ 3581401 w 6132201"/>
                <a:gd name="connsiteY15" fmla="*/ 6858000 h 6858000"/>
                <a:gd name="connsiteX16" fmla="*/ 0 w 61322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32201" h="6858000">
                  <a:moveTo>
                    <a:pt x="0" y="0"/>
                  </a:moveTo>
                  <a:lnTo>
                    <a:pt x="3581401" y="0"/>
                  </a:lnTo>
                  <a:lnTo>
                    <a:pt x="3997194" y="0"/>
                  </a:lnTo>
                  <a:lnTo>
                    <a:pt x="4240463" y="0"/>
                  </a:lnTo>
                  <a:lnTo>
                    <a:pt x="4457922" y="0"/>
                  </a:lnTo>
                  <a:lnTo>
                    <a:pt x="5088349" y="0"/>
                  </a:lnTo>
                  <a:cubicBezTo>
                    <a:pt x="5045694" y="183786"/>
                    <a:pt x="5020726" y="372891"/>
                    <a:pt x="5014484" y="560223"/>
                  </a:cubicBezTo>
                  <a:cubicBezTo>
                    <a:pt x="5010322" y="683732"/>
                    <a:pt x="5012923" y="806650"/>
                    <a:pt x="5020726" y="928977"/>
                  </a:cubicBezTo>
                  <a:cubicBezTo>
                    <a:pt x="4761158" y="1510474"/>
                    <a:pt x="4673249" y="2117382"/>
                    <a:pt x="4848548" y="2708334"/>
                  </a:cubicBezTo>
                  <a:cubicBezTo>
                    <a:pt x="5037892" y="3347153"/>
                    <a:pt x="5516453" y="3925695"/>
                    <a:pt x="6009580" y="4502465"/>
                  </a:cubicBezTo>
                  <a:cubicBezTo>
                    <a:pt x="6080844" y="4816260"/>
                    <a:pt x="6126619" y="5135375"/>
                    <a:pt x="6131821" y="5460398"/>
                  </a:cubicBezTo>
                  <a:cubicBezTo>
                    <a:pt x="6138583" y="5944388"/>
                    <a:pt x="6054835" y="6409468"/>
                    <a:pt x="5912307" y="6858000"/>
                  </a:cubicBezTo>
                  <a:lnTo>
                    <a:pt x="4457922" y="6858000"/>
                  </a:lnTo>
                  <a:lnTo>
                    <a:pt x="4240463" y="6858000"/>
                  </a:lnTo>
                  <a:lnTo>
                    <a:pt x="3997194" y="6858000"/>
                  </a:lnTo>
                  <a:lnTo>
                    <a:pt x="3581401" y="6858000"/>
                  </a:lnTo>
                  <a:lnTo>
                    <a:pt x="0" y="6858000"/>
                  </a:lnTo>
                  <a:close/>
                </a:path>
              </a:pathLst>
            </a:custGeom>
            <a:solidFill>
              <a:srgbClr val="282B4D"/>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2" name="Title 1">
            <a:extLst>
              <a:ext uri="{FF2B5EF4-FFF2-40B4-BE49-F238E27FC236}">
                <a16:creationId xmlns:a16="http://schemas.microsoft.com/office/drawing/2014/main" id="{B6E052D6-66FC-4268-A6C3-F7A5DDCC0F58}"/>
              </a:ext>
            </a:extLst>
          </p:cNvPr>
          <p:cNvSpPr>
            <a:spLocks noGrp="1"/>
          </p:cNvSpPr>
          <p:nvPr>
            <p:ph type="ctrTitle"/>
          </p:nvPr>
        </p:nvSpPr>
        <p:spPr>
          <a:xfrm>
            <a:off x="6132200" y="2038351"/>
            <a:ext cx="5221599" cy="2387600"/>
          </a:xfrm>
        </p:spPr>
        <p:txBody>
          <a:bodyPr anchor="b"/>
          <a:lstStyle>
            <a:lvl1pPr algn="ctr">
              <a:defRPr sz="8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2027EB8-4C71-42A2-BA62-9E2BB59E3D0C}"/>
              </a:ext>
            </a:extLst>
          </p:cNvPr>
          <p:cNvSpPr>
            <a:spLocks noGrp="1"/>
          </p:cNvSpPr>
          <p:nvPr>
            <p:ph type="subTitle" idx="1"/>
          </p:nvPr>
        </p:nvSpPr>
        <p:spPr>
          <a:xfrm>
            <a:off x="6132200" y="4518026"/>
            <a:ext cx="5221599" cy="1655762"/>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35D584-5761-4CBA-B895-EF1D20A6E476}"/>
              </a:ext>
            </a:extLst>
          </p:cNvPr>
          <p:cNvSpPr>
            <a:spLocks noGrp="1"/>
          </p:cNvSpPr>
          <p:nvPr>
            <p:ph type="dt" sz="half" idx="10"/>
          </p:nvPr>
        </p:nvSpPr>
        <p:spPr>
          <a:xfrm>
            <a:off x="838200" y="6356350"/>
            <a:ext cx="1186846" cy="365125"/>
          </a:xfrm>
        </p:spPr>
        <p:txBody>
          <a:bodyPr/>
          <a:lstStyle/>
          <a:p>
            <a:fld id="{CCD2C995-B831-49DA-8406-E0F5E672F662}" type="datetimeFigureOut">
              <a:rPr lang="en-US" smtClean="0"/>
              <a:t>8/12/2021</a:t>
            </a:fld>
            <a:endParaRPr lang="en-US"/>
          </a:p>
        </p:txBody>
      </p:sp>
      <p:sp>
        <p:nvSpPr>
          <p:cNvPr id="5" name="Footer Placeholder 4">
            <a:extLst>
              <a:ext uri="{FF2B5EF4-FFF2-40B4-BE49-F238E27FC236}">
                <a16:creationId xmlns:a16="http://schemas.microsoft.com/office/drawing/2014/main" id="{1932BA56-F224-48F7-86DD-DA7A08EE9049}"/>
              </a:ext>
            </a:extLst>
          </p:cNvPr>
          <p:cNvSpPr>
            <a:spLocks noGrp="1"/>
          </p:cNvSpPr>
          <p:nvPr>
            <p:ph type="ftr" sz="quarter" idx="11"/>
          </p:nvPr>
        </p:nvSpPr>
        <p:spPr>
          <a:xfrm>
            <a:off x="2171700" y="6356350"/>
            <a:ext cx="3741722" cy="365125"/>
          </a:xfrm>
        </p:spPr>
        <p:txBody>
          <a:bodyPr/>
          <a:lstStyle/>
          <a:p>
            <a:endParaRPr lang="en-US"/>
          </a:p>
        </p:txBody>
      </p:sp>
      <p:sp>
        <p:nvSpPr>
          <p:cNvPr id="6" name="Slide Number Placeholder 5">
            <a:extLst>
              <a:ext uri="{FF2B5EF4-FFF2-40B4-BE49-F238E27FC236}">
                <a16:creationId xmlns:a16="http://schemas.microsoft.com/office/drawing/2014/main" id="{27F81F5F-0A37-4D72-846B-6CAB9411F7A7}"/>
              </a:ext>
            </a:extLst>
          </p:cNvPr>
          <p:cNvSpPr>
            <a:spLocks noGrp="1"/>
          </p:cNvSpPr>
          <p:nvPr>
            <p:ph type="sldNum" sz="quarter" idx="12"/>
          </p:nvPr>
        </p:nvSpPr>
        <p:spPr/>
        <p:txBody>
          <a:bodyPr/>
          <a:lstStyle/>
          <a:p>
            <a:fld id="{6DE18575-B01A-41F4-BD76-017ABF2EB5E4}" type="slidenum">
              <a:rPr lang="en-US" smtClean="0"/>
              <a:t>‹#›</a:t>
            </a:fld>
            <a:endParaRPr lang="en-US"/>
          </a:p>
        </p:txBody>
      </p:sp>
    </p:spTree>
    <p:extLst>
      <p:ext uri="{BB962C8B-B14F-4D97-AF65-F5344CB8AC3E}">
        <p14:creationId xmlns:p14="http://schemas.microsoft.com/office/powerpoint/2010/main" val="455635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1D3A9B4-8BC2-4BE1-849F-1873A64C75BF}"/>
              </a:ext>
            </a:extLst>
          </p:cNvPr>
          <p:cNvGrpSpPr/>
          <p:nvPr userDrawn="1"/>
        </p:nvGrpSpPr>
        <p:grpSpPr>
          <a:xfrm>
            <a:off x="1" y="0"/>
            <a:ext cx="8789397" cy="6858000"/>
            <a:chOff x="1" y="0"/>
            <a:chExt cx="8789397" cy="6858000"/>
          </a:xfrm>
        </p:grpSpPr>
        <p:sp>
          <p:nvSpPr>
            <p:cNvPr id="17" name="Freeform 8">
              <a:extLst>
                <a:ext uri="{FF2B5EF4-FFF2-40B4-BE49-F238E27FC236}">
                  <a16:creationId xmlns:a16="http://schemas.microsoft.com/office/drawing/2014/main" id="{461532D0-F2F7-4378-A804-5DD82888FFF9}"/>
                </a:ext>
              </a:extLst>
            </p:cNvPr>
            <p:cNvSpPr>
              <a:spLocks/>
            </p:cNvSpPr>
            <p:nvPr userDrawn="1"/>
          </p:nvSpPr>
          <p:spPr bwMode="auto">
            <a:xfrm>
              <a:off x="7237397" y="4500561"/>
              <a:ext cx="1552001" cy="2357439"/>
            </a:xfrm>
            <a:custGeom>
              <a:avLst/>
              <a:gdLst>
                <a:gd name="T0" fmla="*/ 187 w 2984"/>
                <a:gd name="T1" fmla="*/ 0 h 3986"/>
                <a:gd name="T2" fmla="*/ 422 w 2984"/>
                <a:gd name="T3" fmla="*/ 1621 h 3986"/>
                <a:gd name="T4" fmla="*/ 0 w 2984"/>
                <a:gd name="T5" fmla="*/ 3986 h 3986"/>
                <a:gd name="T6" fmla="*/ 2984 w 2984"/>
                <a:gd name="T7" fmla="*/ 3986 h 3986"/>
                <a:gd name="T8" fmla="*/ 1947 w 2984"/>
                <a:gd name="T9" fmla="*/ 1956 h 3986"/>
                <a:gd name="T10" fmla="*/ 187 w 2984"/>
                <a:gd name="T11" fmla="*/ 0 h 3986"/>
              </a:gdLst>
              <a:ahLst/>
              <a:cxnLst>
                <a:cxn ang="0">
                  <a:pos x="T0" y="T1"/>
                </a:cxn>
                <a:cxn ang="0">
                  <a:pos x="T2" y="T3"/>
                </a:cxn>
                <a:cxn ang="0">
                  <a:pos x="T4" y="T5"/>
                </a:cxn>
                <a:cxn ang="0">
                  <a:pos x="T6" y="T7"/>
                </a:cxn>
                <a:cxn ang="0">
                  <a:pos x="T8" y="T9"/>
                </a:cxn>
                <a:cxn ang="0">
                  <a:pos x="T10" y="T11"/>
                </a:cxn>
              </a:cxnLst>
              <a:rect l="0" t="0" r="r" b="b"/>
              <a:pathLst>
                <a:path w="2984" h="3986">
                  <a:moveTo>
                    <a:pt x="187" y="0"/>
                  </a:moveTo>
                  <a:cubicBezTo>
                    <a:pt x="324" y="531"/>
                    <a:pt x="412" y="1071"/>
                    <a:pt x="422" y="1621"/>
                  </a:cubicBezTo>
                  <a:cubicBezTo>
                    <a:pt x="435" y="2440"/>
                    <a:pt x="274" y="3227"/>
                    <a:pt x="0" y="3986"/>
                  </a:cubicBezTo>
                  <a:lnTo>
                    <a:pt x="2984" y="3986"/>
                  </a:lnTo>
                  <a:cubicBezTo>
                    <a:pt x="2777" y="3291"/>
                    <a:pt x="2432" y="2609"/>
                    <a:pt x="1947" y="1956"/>
                  </a:cubicBezTo>
                  <a:cubicBezTo>
                    <a:pt x="1448" y="1286"/>
                    <a:pt x="812" y="643"/>
                    <a:pt x="187" y="0"/>
                  </a:cubicBezTo>
                </a:path>
              </a:pathLst>
            </a:custGeom>
            <a:gradFill>
              <a:gsLst>
                <a:gs pos="0">
                  <a:srgbClr val="FF7000"/>
                </a:gs>
                <a:gs pos="35000">
                  <a:srgbClr val="FBCB00"/>
                </a:gs>
                <a:gs pos="100000">
                  <a:srgbClr val="FF7000"/>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047F238B-A1D4-42F8-8D7C-BA47C472734B}"/>
                </a:ext>
              </a:extLst>
            </p:cNvPr>
            <p:cNvSpPr>
              <a:spLocks/>
            </p:cNvSpPr>
            <p:nvPr userDrawn="1"/>
          </p:nvSpPr>
          <p:spPr bwMode="auto">
            <a:xfrm>
              <a:off x="5994993" y="930207"/>
              <a:ext cx="1338904" cy="3570356"/>
            </a:xfrm>
            <a:custGeom>
              <a:avLst/>
              <a:gdLst>
                <a:gd name="T0" fmla="*/ 337 w 2569"/>
                <a:gd name="T1" fmla="*/ 3011 h 6047"/>
                <a:gd name="T2" fmla="*/ 2569 w 2569"/>
                <a:gd name="T3" fmla="*/ 6047 h 6047"/>
                <a:gd name="T4" fmla="*/ 1672 w 2569"/>
                <a:gd name="T5" fmla="*/ 3533 h 6047"/>
                <a:gd name="T6" fmla="*/ 668 w 2569"/>
                <a:gd name="T7" fmla="*/ 0 h 6047"/>
                <a:gd name="T8" fmla="*/ 337 w 2569"/>
                <a:gd name="T9" fmla="*/ 3011 h 6047"/>
              </a:gdLst>
              <a:ahLst/>
              <a:cxnLst>
                <a:cxn ang="0">
                  <a:pos x="T0" y="T1"/>
                </a:cxn>
                <a:cxn ang="0">
                  <a:pos x="T2" y="T3"/>
                </a:cxn>
                <a:cxn ang="0">
                  <a:pos x="T4" y="T5"/>
                </a:cxn>
                <a:cxn ang="0">
                  <a:pos x="T6" y="T7"/>
                </a:cxn>
                <a:cxn ang="0">
                  <a:pos x="T8" y="T9"/>
                </a:cxn>
              </a:cxnLst>
              <a:rect l="0" t="0" r="r" b="b"/>
              <a:pathLst>
                <a:path w="2569" h="6047">
                  <a:moveTo>
                    <a:pt x="337" y="3011"/>
                  </a:moveTo>
                  <a:cubicBezTo>
                    <a:pt x="701" y="4092"/>
                    <a:pt x="1621" y="5071"/>
                    <a:pt x="2569" y="6047"/>
                  </a:cubicBezTo>
                  <a:cubicBezTo>
                    <a:pt x="2349" y="5190"/>
                    <a:pt x="2006" y="4355"/>
                    <a:pt x="1672" y="3533"/>
                  </a:cubicBezTo>
                  <a:cubicBezTo>
                    <a:pt x="1211" y="2394"/>
                    <a:pt x="756" y="1216"/>
                    <a:pt x="668" y="0"/>
                  </a:cubicBezTo>
                  <a:cubicBezTo>
                    <a:pt x="169" y="984"/>
                    <a:pt x="0" y="2011"/>
                    <a:pt x="337" y="3011"/>
                  </a:cubicBezTo>
                </a:path>
              </a:pathLst>
            </a:custGeom>
            <a:gradFill>
              <a:gsLst>
                <a:gs pos="0">
                  <a:srgbClr val="FBCB00"/>
                </a:gs>
                <a:gs pos="35000">
                  <a:srgbClr val="FBCB00"/>
                </a:gs>
                <a:gs pos="100000">
                  <a:srgbClr val="FF7000"/>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822F68DC-CA2A-4A80-96F1-4DD8C8D5EDC4}"/>
                </a:ext>
              </a:extLst>
            </p:cNvPr>
            <p:cNvSpPr>
              <a:spLocks/>
            </p:cNvSpPr>
            <p:nvPr userDrawn="1"/>
          </p:nvSpPr>
          <p:spPr bwMode="auto">
            <a:xfrm>
              <a:off x="6911719" y="4500561"/>
              <a:ext cx="1556023" cy="2357439"/>
            </a:xfrm>
            <a:custGeom>
              <a:avLst/>
              <a:gdLst>
                <a:gd name="T0" fmla="*/ 188 w 2985"/>
                <a:gd name="T1" fmla="*/ 0 h 3986"/>
                <a:gd name="T2" fmla="*/ 422 w 2985"/>
                <a:gd name="T3" fmla="*/ 1621 h 3986"/>
                <a:gd name="T4" fmla="*/ 0 w 2985"/>
                <a:gd name="T5" fmla="*/ 3986 h 3986"/>
                <a:gd name="T6" fmla="*/ 2985 w 2985"/>
                <a:gd name="T7" fmla="*/ 3986 h 3986"/>
                <a:gd name="T8" fmla="*/ 1947 w 2985"/>
                <a:gd name="T9" fmla="*/ 1956 h 3986"/>
                <a:gd name="T10" fmla="*/ 188 w 2985"/>
                <a:gd name="T11" fmla="*/ 0 h 3986"/>
              </a:gdLst>
              <a:ahLst/>
              <a:cxnLst>
                <a:cxn ang="0">
                  <a:pos x="T0" y="T1"/>
                </a:cxn>
                <a:cxn ang="0">
                  <a:pos x="T2" y="T3"/>
                </a:cxn>
                <a:cxn ang="0">
                  <a:pos x="T4" y="T5"/>
                </a:cxn>
                <a:cxn ang="0">
                  <a:pos x="T6" y="T7"/>
                </a:cxn>
                <a:cxn ang="0">
                  <a:pos x="T8" y="T9"/>
                </a:cxn>
                <a:cxn ang="0">
                  <a:pos x="T10" y="T11"/>
                </a:cxn>
              </a:cxnLst>
              <a:rect l="0" t="0" r="r" b="b"/>
              <a:pathLst>
                <a:path w="2985" h="3986">
                  <a:moveTo>
                    <a:pt x="188" y="0"/>
                  </a:moveTo>
                  <a:cubicBezTo>
                    <a:pt x="324" y="531"/>
                    <a:pt x="413" y="1071"/>
                    <a:pt x="422" y="1621"/>
                  </a:cubicBezTo>
                  <a:cubicBezTo>
                    <a:pt x="436" y="2440"/>
                    <a:pt x="275" y="3227"/>
                    <a:pt x="0" y="3986"/>
                  </a:cubicBezTo>
                  <a:lnTo>
                    <a:pt x="2985" y="3986"/>
                  </a:lnTo>
                  <a:cubicBezTo>
                    <a:pt x="2777" y="3291"/>
                    <a:pt x="2433" y="2609"/>
                    <a:pt x="1947" y="1956"/>
                  </a:cubicBezTo>
                  <a:cubicBezTo>
                    <a:pt x="1449" y="1286"/>
                    <a:pt x="812" y="643"/>
                    <a:pt x="188" y="0"/>
                  </a:cubicBezTo>
                </a:path>
              </a:pathLst>
            </a:custGeom>
            <a:gradFill>
              <a:gsLst>
                <a:gs pos="0">
                  <a:srgbClr val="FBCB00"/>
                </a:gs>
                <a:gs pos="35000">
                  <a:srgbClr val="FBCB00"/>
                </a:gs>
                <a:gs pos="100000">
                  <a:srgbClr val="FF7000"/>
                </a:gs>
              </a:gsLst>
              <a:path path="circle">
                <a:fillToRect l="50000" t="-80000" r="50000" b="18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a:extLst>
                <a:ext uri="{FF2B5EF4-FFF2-40B4-BE49-F238E27FC236}">
                  <a16:creationId xmlns:a16="http://schemas.microsoft.com/office/drawing/2014/main" id="{5ED4D5C5-814C-413A-82BA-807685DC8612}"/>
                </a:ext>
              </a:extLst>
            </p:cNvPr>
            <p:cNvSpPr>
              <a:spLocks/>
            </p:cNvSpPr>
            <p:nvPr userDrawn="1"/>
          </p:nvSpPr>
          <p:spPr bwMode="auto">
            <a:xfrm>
              <a:off x="6332735" y="0"/>
              <a:ext cx="578985" cy="930207"/>
            </a:xfrm>
            <a:custGeom>
              <a:avLst/>
              <a:gdLst>
                <a:gd name="T0" fmla="*/ 20 w 1110"/>
                <a:gd name="T1" fmla="*/ 1572 h 1572"/>
                <a:gd name="T2" fmla="*/ 1110 w 1110"/>
                <a:gd name="T3" fmla="*/ 0 h 1572"/>
                <a:gd name="T4" fmla="*/ 150 w 1110"/>
                <a:gd name="T5" fmla="*/ 0 h 1572"/>
                <a:gd name="T6" fmla="*/ 8 w 1110"/>
                <a:gd name="T7" fmla="*/ 948 h 1572"/>
                <a:gd name="T8" fmla="*/ 20 w 1110"/>
                <a:gd name="T9" fmla="*/ 1572 h 1572"/>
              </a:gdLst>
              <a:ahLst/>
              <a:cxnLst>
                <a:cxn ang="0">
                  <a:pos x="T0" y="T1"/>
                </a:cxn>
                <a:cxn ang="0">
                  <a:pos x="T2" y="T3"/>
                </a:cxn>
                <a:cxn ang="0">
                  <a:pos x="T4" y="T5"/>
                </a:cxn>
                <a:cxn ang="0">
                  <a:pos x="T6" y="T7"/>
                </a:cxn>
                <a:cxn ang="0">
                  <a:pos x="T8" y="T9"/>
                </a:cxn>
              </a:cxnLst>
              <a:rect l="0" t="0" r="r" b="b"/>
              <a:pathLst>
                <a:path w="1110" h="1572">
                  <a:moveTo>
                    <a:pt x="20" y="1572"/>
                  </a:moveTo>
                  <a:cubicBezTo>
                    <a:pt x="294" y="1032"/>
                    <a:pt x="667" y="504"/>
                    <a:pt x="1110" y="0"/>
                  </a:cubicBezTo>
                  <a:lnTo>
                    <a:pt x="150" y="0"/>
                  </a:lnTo>
                  <a:cubicBezTo>
                    <a:pt x="68" y="311"/>
                    <a:pt x="20" y="631"/>
                    <a:pt x="8" y="948"/>
                  </a:cubicBezTo>
                  <a:cubicBezTo>
                    <a:pt x="0" y="1157"/>
                    <a:pt x="5" y="1365"/>
                    <a:pt x="20" y="1572"/>
                  </a:cubicBezTo>
                </a:path>
              </a:pathLst>
            </a:custGeom>
            <a:gradFill>
              <a:gsLst>
                <a:gs pos="0">
                  <a:srgbClr val="FBCB00"/>
                </a:gs>
                <a:gs pos="35000">
                  <a:srgbClr val="FBCB00"/>
                </a:gs>
                <a:gs pos="100000">
                  <a:srgbClr val="FF7000"/>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Shape 14">
              <a:extLst>
                <a:ext uri="{FF2B5EF4-FFF2-40B4-BE49-F238E27FC236}">
                  <a16:creationId xmlns:a16="http://schemas.microsoft.com/office/drawing/2014/main" id="{674D0AB1-240C-4DE1-8B72-031F717ABDDA}"/>
                </a:ext>
              </a:extLst>
            </p:cNvPr>
            <p:cNvSpPr>
              <a:spLocks/>
            </p:cNvSpPr>
            <p:nvPr userDrawn="1"/>
          </p:nvSpPr>
          <p:spPr bwMode="auto">
            <a:xfrm>
              <a:off x="1" y="0"/>
              <a:ext cx="7456175" cy="6858000"/>
            </a:xfrm>
            <a:custGeom>
              <a:avLst/>
              <a:gdLst>
                <a:gd name="connsiteX0" fmla="*/ 0 w 7456175"/>
                <a:gd name="connsiteY0" fmla="*/ 0 h 6858000"/>
                <a:gd name="connsiteX1" fmla="*/ 1323974 w 7456175"/>
                <a:gd name="connsiteY1" fmla="*/ 0 h 6858000"/>
                <a:gd name="connsiteX2" fmla="*/ 3049581 w 7456175"/>
                <a:gd name="connsiteY2" fmla="*/ 0 h 6858000"/>
                <a:gd name="connsiteX3" fmla="*/ 3403631 w 7456175"/>
                <a:gd name="connsiteY3" fmla="*/ 0 h 6858000"/>
                <a:gd name="connsiteX4" fmla="*/ 3610776 w 7456175"/>
                <a:gd name="connsiteY4" fmla="*/ 0 h 6858000"/>
                <a:gd name="connsiteX5" fmla="*/ 3795943 w 7456175"/>
                <a:gd name="connsiteY5" fmla="*/ 0 h 6858000"/>
                <a:gd name="connsiteX6" fmla="*/ 4332755 w 7456175"/>
                <a:gd name="connsiteY6" fmla="*/ 0 h 6858000"/>
                <a:gd name="connsiteX7" fmla="*/ 4905375 w 7456175"/>
                <a:gd name="connsiteY7" fmla="*/ 0 h 6858000"/>
                <a:gd name="connsiteX8" fmla="*/ 5321168 w 7456175"/>
                <a:gd name="connsiteY8" fmla="*/ 0 h 6858000"/>
                <a:gd name="connsiteX9" fmla="*/ 5564437 w 7456175"/>
                <a:gd name="connsiteY9" fmla="*/ 0 h 6858000"/>
                <a:gd name="connsiteX10" fmla="*/ 5781896 w 7456175"/>
                <a:gd name="connsiteY10" fmla="*/ 0 h 6858000"/>
                <a:gd name="connsiteX11" fmla="*/ 6412323 w 7456175"/>
                <a:gd name="connsiteY11" fmla="*/ 0 h 6858000"/>
                <a:gd name="connsiteX12" fmla="*/ 6338458 w 7456175"/>
                <a:gd name="connsiteY12" fmla="*/ 560223 h 6858000"/>
                <a:gd name="connsiteX13" fmla="*/ 6344700 w 7456175"/>
                <a:gd name="connsiteY13" fmla="*/ 928977 h 6858000"/>
                <a:gd name="connsiteX14" fmla="*/ 6172522 w 7456175"/>
                <a:gd name="connsiteY14" fmla="*/ 2708334 h 6858000"/>
                <a:gd name="connsiteX15" fmla="*/ 7333554 w 7456175"/>
                <a:gd name="connsiteY15" fmla="*/ 4502465 h 6858000"/>
                <a:gd name="connsiteX16" fmla="*/ 7455795 w 7456175"/>
                <a:gd name="connsiteY16" fmla="*/ 5460398 h 6858000"/>
                <a:gd name="connsiteX17" fmla="*/ 7236281 w 7456175"/>
                <a:gd name="connsiteY17" fmla="*/ 6858000 h 6858000"/>
                <a:gd name="connsiteX18" fmla="*/ 5781896 w 7456175"/>
                <a:gd name="connsiteY18" fmla="*/ 6858000 h 6858000"/>
                <a:gd name="connsiteX19" fmla="*/ 5564437 w 7456175"/>
                <a:gd name="connsiteY19" fmla="*/ 6858000 h 6858000"/>
                <a:gd name="connsiteX20" fmla="*/ 5321168 w 7456175"/>
                <a:gd name="connsiteY20" fmla="*/ 6858000 h 6858000"/>
                <a:gd name="connsiteX21" fmla="*/ 5034359 w 7456175"/>
                <a:gd name="connsiteY21" fmla="*/ 6858000 h 6858000"/>
                <a:gd name="connsiteX22" fmla="*/ 4905375 w 7456175"/>
                <a:gd name="connsiteY22" fmla="*/ 6858000 h 6858000"/>
                <a:gd name="connsiteX23" fmla="*/ 3795943 w 7456175"/>
                <a:gd name="connsiteY23" fmla="*/ 6858000 h 6858000"/>
                <a:gd name="connsiteX24" fmla="*/ 3610776 w 7456175"/>
                <a:gd name="connsiteY24" fmla="*/ 6858000 h 6858000"/>
                <a:gd name="connsiteX25" fmla="*/ 3403631 w 7456175"/>
                <a:gd name="connsiteY25" fmla="*/ 6858000 h 6858000"/>
                <a:gd name="connsiteX26" fmla="*/ 3049581 w 7456175"/>
                <a:gd name="connsiteY26" fmla="*/ 6858000 h 6858000"/>
                <a:gd name="connsiteX27" fmla="*/ 1323974 w 7456175"/>
                <a:gd name="connsiteY27" fmla="*/ 6858000 h 6858000"/>
                <a:gd name="connsiteX28" fmla="*/ 0 w 7456175"/>
                <a:gd name="connsiteY2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56175" h="6858000">
                  <a:moveTo>
                    <a:pt x="0" y="0"/>
                  </a:moveTo>
                  <a:lnTo>
                    <a:pt x="1323974" y="0"/>
                  </a:lnTo>
                  <a:lnTo>
                    <a:pt x="3049581" y="0"/>
                  </a:lnTo>
                  <a:lnTo>
                    <a:pt x="3403631" y="0"/>
                  </a:lnTo>
                  <a:lnTo>
                    <a:pt x="3610776" y="0"/>
                  </a:lnTo>
                  <a:lnTo>
                    <a:pt x="3795943" y="0"/>
                  </a:lnTo>
                  <a:lnTo>
                    <a:pt x="4332755" y="0"/>
                  </a:lnTo>
                  <a:lnTo>
                    <a:pt x="4905375" y="0"/>
                  </a:lnTo>
                  <a:lnTo>
                    <a:pt x="5321168" y="0"/>
                  </a:lnTo>
                  <a:lnTo>
                    <a:pt x="5564437" y="0"/>
                  </a:lnTo>
                  <a:lnTo>
                    <a:pt x="5781896" y="0"/>
                  </a:lnTo>
                  <a:lnTo>
                    <a:pt x="6412323" y="0"/>
                  </a:lnTo>
                  <a:cubicBezTo>
                    <a:pt x="6369668" y="183786"/>
                    <a:pt x="6344700" y="372891"/>
                    <a:pt x="6338458" y="560223"/>
                  </a:cubicBezTo>
                  <a:cubicBezTo>
                    <a:pt x="6334296" y="683732"/>
                    <a:pt x="6336897" y="806650"/>
                    <a:pt x="6344700" y="928977"/>
                  </a:cubicBezTo>
                  <a:cubicBezTo>
                    <a:pt x="6085132" y="1510474"/>
                    <a:pt x="5997223" y="2117382"/>
                    <a:pt x="6172522" y="2708334"/>
                  </a:cubicBezTo>
                  <a:cubicBezTo>
                    <a:pt x="6361866" y="3347153"/>
                    <a:pt x="6840427" y="3925695"/>
                    <a:pt x="7333554" y="4502465"/>
                  </a:cubicBezTo>
                  <a:cubicBezTo>
                    <a:pt x="7404818" y="4816260"/>
                    <a:pt x="7450593" y="5135375"/>
                    <a:pt x="7455795" y="5460398"/>
                  </a:cubicBezTo>
                  <a:cubicBezTo>
                    <a:pt x="7462557" y="5944388"/>
                    <a:pt x="7378809" y="6409468"/>
                    <a:pt x="7236281" y="6858000"/>
                  </a:cubicBezTo>
                  <a:lnTo>
                    <a:pt x="5781896" y="6858000"/>
                  </a:lnTo>
                  <a:lnTo>
                    <a:pt x="5564437" y="6858000"/>
                  </a:lnTo>
                  <a:lnTo>
                    <a:pt x="5321168" y="6858000"/>
                  </a:lnTo>
                  <a:lnTo>
                    <a:pt x="5034359" y="6858000"/>
                  </a:lnTo>
                  <a:lnTo>
                    <a:pt x="4905375" y="6858000"/>
                  </a:lnTo>
                  <a:lnTo>
                    <a:pt x="3795943" y="6858000"/>
                  </a:lnTo>
                  <a:lnTo>
                    <a:pt x="3610776" y="6858000"/>
                  </a:lnTo>
                  <a:lnTo>
                    <a:pt x="3403631" y="6858000"/>
                  </a:lnTo>
                  <a:lnTo>
                    <a:pt x="3049581" y="6858000"/>
                  </a:lnTo>
                  <a:lnTo>
                    <a:pt x="1323974" y="6858000"/>
                  </a:lnTo>
                  <a:lnTo>
                    <a:pt x="0" y="6858000"/>
                  </a:lnTo>
                  <a:close/>
                </a:path>
              </a:pathLst>
            </a:custGeom>
            <a:solidFill>
              <a:srgbClr val="282B4D"/>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2" name="Title 1">
            <a:extLst>
              <a:ext uri="{FF2B5EF4-FFF2-40B4-BE49-F238E27FC236}">
                <a16:creationId xmlns:a16="http://schemas.microsoft.com/office/drawing/2014/main" id="{B6E052D6-66FC-4268-A6C3-F7A5DDCC0F58}"/>
              </a:ext>
            </a:extLst>
          </p:cNvPr>
          <p:cNvSpPr>
            <a:spLocks noGrp="1"/>
          </p:cNvSpPr>
          <p:nvPr userDrawn="1">
            <p:ph type="ctrTitle"/>
          </p:nvPr>
        </p:nvSpPr>
        <p:spPr>
          <a:xfrm>
            <a:off x="352426" y="1193005"/>
            <a:ext cx="5569742" cy="2387600"/>
          </a:xfrm>
        </p:spPr>
        <p:txBody>
          <a:bodyPr anchor="b"/>
          <a:lstStyle>
            <a:lvl1pPr algn="ctr">
              <a:defRPr sz="8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92027EB8-4C71-42A2-BA62-9E2BB59E3D0C}"/>
              </a:ext>
            </a:extLst>
          </p:cNvPr>
          <p:cNvSpPr>
            <a:spLocks noGrp="1"/>
          </p:cNvSpPr>
          <p:nvPr userDrawn="1">
            <p:ph type="subTitle" idx="1"/>
          </p:nvPr>
        </p:nvSpPr>
        <p:spPr>
          <a:xfrm>
            <a:off x="352426" y="3672680"/>
            <a:ext cx="5569742"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35D584-5761-4CBA-B895-EF1D20A6E476}"/>
              </a:ext>
            </a:extLst>
          </p:cNvPr>
          <p:cNvSpPr>
            <a:spLocks noGrp="1"/>
          </p:cNvSpPr>
          <p:nvPr userDrawn="1">
            <p:ph type="dt" sz="half" idx="10"/>
          </p:nvPr>
        </p:nvSpPr>
        <p:spPr>
          <a:xfrm>
            <a:off x="838200" y="6356350"/>
            <a:ext cx="1186846" cy="365125"/>
          </a:xfrm>
        </p:spPr>
        <p:txBody>
          <a:bodyPr/>
          <a:lstStyle/>
          <a:p>
            <a:fld id="{CCD2C995-B831-49DA-8406-E0F5E672F662}" type="datetimeFigureOut">
              <a:rPr lang="en-US" smtClean="0"/>
              <a:t>8/12/2021</a:t>
            </a:fld>
            <a:endParaRPr lang="en-US"/>
          </a:p>
        </p:txBody>
      </p:sp>
      <p:sp>
        <p:nvSpPr>
          <p:cNvPr id="5" name="Footer Placeholder 4">
            <a:extLst>
              <a:ext uri="{FF2B5EF4-FFF2-40B4-BE49-F238E27FC236}">
                <a16:creationId xmlns:a16="http://schemas.microsoft.com/office/drawing/2014/main" id="{1932BA56-F224-48F7-86DD-DA7A08EE9049}"/>
              </a:ext>
            </a:extLst>
          </p:cNvPr>
          <p:cNvSpPr>
            <a:spLocks noGrp="1"/>
          </p:cNvSpPr>
          <p:nvPr userDrawn="1">
            <p:ph type="ftr" sz="quarter" idx="11"/>
          </p:nvPr>
        </p:nvSpPr>
        <p:spPr>
          <a:xfrm>
            <a:off x="2171700" y="6356350"/>
            <a:ext cx="3741722" cy="365125"/>
          </a:xfrm>
        </p:spPr>
        <p:txBody>
          <a:bodyPr/>
          <a:lstStyle/>
          <a:p>
            <a:endParaRPr lang="en-US"/>
          </a:p>
        </p:txBody>
      </p:sp>
      <p:sp>
        <p:nvSpPr>
          <p:cNvPr id="6" name="Slide Number Placeholder 5">
            <a:extLst>
              <a:ext uri="{FF2B5EF4-FFF2-40B4-BE49-F238E27FC236}">
                <a16:creationId xmlns:a16="http://schemas.microsoft.com/office/drawing/2014/main" id="{27F81F5F-0A37-4D72-846B-6CAB9411F7A7}"/>
              </a:ext>
            </a:extLst>
          </p:cNvPr>
          <p:cNvSpPr>
            <a:spLocks noGrp="1"/>
          </p:cNvSpPr>
          <p:nvPr userDrawn="1">
            <p:ph type="sldNum" sz="quarter" idx="12"/>
          </p:nvPr>
        </p:nvSpPr>
        <p:spPr/>
        <p:txBody>
          <a:bodyPr/>
          <a:lstStyle/>
          <a:p>
            <a:fld id="{6DE18575-B01A-41F4-BD76-017ABF2EB5E4}" type="slidenum">
              <a:rPr lang="en-US" smtClean="0"/>
              <a:t>‹#›</a:t>
            </a:fld>
            <a:endParaRPr lang="en-US"/>
          </a:p>
        </p:txBody>
      </p:sp>
      <p:sp>
        <p:nvSpPr>
          <p:cNvPr id="31" name="Picture Placeholder 30">
            <a:extLst>
              <a:ext uri="{FF2B5EF4-FFF2-40B4-BE49-F238E27FC236}">
                <a16:creationId xmlns:a16="http://schemas.microsoft.com/office/drawing/2014/main" id="{4BC054B0-8E97-41E7-ACAF-7BC756D319E5}"/>
              </a:ext>
            </a:extLst>
          </p:cNvPr>
          <p:cNvSpPr>
            <a:spLocks noGrp="1"/>
          </p:cNvSpPr>
          <p:nvPr>
            <p:ph type="pic" sz="quarter" idx="13"/>
          </p:nvPr>
        </p:nvSpPr>
        <p:spPr>
          <a:xfrm>
            <a:off x="6332735" y="0"/>
            <a:ext cx="5859265" cy="6858000"/>
          </a:xfrm>
          <a:custGeom>
            <a:avLst/>
            <a:gdLst>
              <a:gd name="connsiteX0" fmla="*/ 568378 w 5848659"/>
              <a:gd name="connsiteY0" fmla="*/ 0 h 6858000"/>
              <a:gd name="connsiteX1" fmla="*/ 5848659 w 5848659"/>
              <a:gd name="connsiteY1" fmla="*/ 0 h 6858000"/>
              <a:gd name="connsiteX2" fmla="*/ 5848659 w 5848659"/>
              <a:gd name="connsiteY2" fmla="*/ 6858000 h 6858000"/>
              <a:gd name="connsiteX3" fmla="*/ 2446056 w 5848659"/>
              <a:gd name="connsiteY3" fmla="*/ 6858000 h 6858000"/>
              <a:gd name="connsiteX4" fmla="*/ 1906704 w 5848659"/>
              <a:gd name="connsiteY4" fmla="*/ 5657398 h 6858000"/>
              <a:gd name="connsiteX5" fmla="*/ 991315 w 5848659"/>
              <a:gd name="connsiteY5" fmla="*/ 4500561 h 6858000"/>
              <a:gd name="connsiteX6" fmla="*/ 1077198 w 5848659"/>
              <a:gd name="connsiteY6" fmla="*/ 4975701 h 6858000"/>
              <a:gd name="connsiteX7" fmla="*/ 1078454 w 5848659"/>
              <a:gd name="connsiteY7" fmla="*/ 4987754 h 6858000"/>
              <a:gd name="connsiteX8" fmla="*/ 1077027 w 5848659"/>
              <a:gd name="connsiteY8" fmla="*/ 4986041 h 6858000"/>
              <a:gd name="connsiteX9" fmla="*/ 1076107 w 5848659"/>
              <a:gd name="connsiteY9" fmla="*/ 4977221 h 6858000"/>
              <a:gd name="connsiteX10" fmla="*/ 990213 w 5848659"/>
              <a:gd name="connsiteY10" fmla="*/ 4502465 h 6858000"/>
              <a:gd name="connsiteX11" fmla="*/ 456073 w 5848659"/>
              <a:gd name="connsiteY11" fmla="*/ 3849766 h 6858000"/>
              <a:gd name="connsiteX12" fmla="*/ 356143 w 5848659"/>
              <a:gd name="connsiteY12" fmla="*/ 3711930 h 6858000"/>
              <a:gd name="connsiteX13" fmla="*/ 455387 w 5848659"/>
              <a:gd name="connsiteY13" fmla="*/ 3848436 h 6858000"/>
              <a:gd name="connsiteX14" fmla="*/ 990555 w 5848659"/>
              <a:gd name="connsiteY14" fmla="*/ 4500563 h 6858000"/>
              <a:gd name="connsiteX15" fmla="*/ 523059 w 5848659"/>
              <a:gd name="connsiteY15" fmla="*/ 3016211 h 6858000"/>
              <a:gd name="connsiteX16" fmla="*/ 25595 w 5848659"/>
              <a:gd name="connsiteY16" fmla="*/ 1198393 h 6858000"/>
              <a:gd name="connsiteX17" fmla="*/ 0 w 5848659"/>
              <a:gd name="connsiteY17" fmla="*/ 932318 h 6858000"/>
              <a:gd name="connsiteX18" fmla="*/ 1359 w 5848659"/>
              <a:gd name="connsiteY18" fmla="*/ 928977 h 6858000"/>
              <a:gd name="connsiteX19" fmla="*/ 1286 w 5848659"/>
              <a:gd name="connsiteY19" fmla="*/ 927223 h 6858000"/>
              <a:gd name="connsiteX20" fmla="*/ 116461 w 5848659"/>
              <a:gd name="connsiteY20" fmla="*/ 691997 h 6858000"/>
              <a:gd name="connsiteX21" fmla="*/ 568378 w 5848659"/>
              <a:gd name="connsiteY21" fmla="*/ 0 h 6858000"/>
              <a:gd name="connsiteX0" fmla="*/ 568378 w 5848659"/>
              <a:gd name="connsiteY0" fmla="*/ 0 h 6858000"/>
              <a:gd name="connsiteX1" fmla="*/ 5848659 w 5848659"/>
              <a:gd name="connsiteY1" fmla="*/ 0 h 6858000"/>
              <a:gd name="connsiteX2" fmla="*/ 5848659 w 5848659"/>
              <a:gd name="connsiteY2" fmla="*/ 6858000 h 6858000"/>
              <a:gd name="connsiteX3" fmla="*/ 2446056 w 5848659"/>
              <a:gd name="connsiteY3" fmla="*/ 6858000 h 6858000"/>
              <a:gd name="connsiteX4" fmla="*/ 1906704 w 5848659"/>
              <a:gd name="connsiteY4" fmla="*/ 5657398 h 6858000"/>
              <a:gd name="connsiteX5" fmla="*/ 991315 w 5848659"/>
              <a:gd name="connsiteY5" fmla="*/ 4500561 h 6858000"/>
              <a:gd name="connsiteX6" fmla="*/ 1077198 w 5848659"/>
              <a:gd name="connsiteY6" fmla="*/ 4975701 h 6858000"/>
              <a:gd name="connsiteX7" fmla="*/ 1078454 w 5848659"/>
              <a:gd name="connsiteY7" fmla="*/ 4987754 h 6858000"/>
              <a:gd name="connsiteX8" fmla="*/ 1077027 w 5848659"/>
              <a:gd name="connsiteY8" fmla="*/ 4986041 h 6858000"/>
              <a:gd name="connsiteX9" fmla="*/ 1076107 w 5848659"/>
              <a:gd name="connsiteY9" fmla="*/ 4977221 h 6858000"/>
              <a:gd name="connsiteX10" fmla="*/ 990213 w 5848659"/>
              <a:gd name="connsiteY10" fmla="*/ 4502465 h 6858000"/>
              <a:gd name="connsiteX11" fmla="*/ 456073 w 5848659"/>
              <a:gd name="connsiteY11" fmla="*/ 3849766 h 6858000"/>
              <a:gd name="connsiteX12" fmla="*/ 455387 w 5848659"/>
              <a:gd name="connsiteY12" fmla="*/ 3848436 h 6858000"/>
              <a:gd name="connsiteX13" fmla="*/ 990555 w 5848659"/>
              <a:gd name="connsiteY13" fmla="*/ 4500563 h 6858000"/>
              <a:gd name="connsiteX14" fmla="*/ 523059 w 5848659"/>
              <a:gd name="connsiteY14" fmla="*/ 3016211 h 6858000"/>
              <a:gd name="connsiteX15" fmla="*/ 25595 w 5848659"/>
              <a:gd name="connsiteY15" fmla="*/ 1198393 h 6858000"/>
              <a:gd name="connsiteX16" fmla="*/ 0 w 5848659"/>
              <a:gd name="connsiteY16" fmla="*/ 932318 h 6858000"/>
              <a:gd name="connsiteX17" fmla="*/ 1359 w 5848659"/>
              <a:gd name="connsiteY17" fmla="*/ 928977 h 6858000"/>
              <a:gd name="connsiteX18" fmla="*/ 1286 w 5848659"/>
              <a:gd name="connsiteY18" fmla="*/ 927223 h 6858000"/>
              <a:gd name="connsiteX19" fmla="*/ 116461 w 5848659"/>
              <a:gd name="connsiteY19" fmla="*/ 691997 h 6858000"/>
              <a:gd name="connsiteX20" fmla="*/ 568378 w 5848659"/>
              <a:gd name="connsiteY20" fmla="*/ 0 h 6858000"/>
              <a:gd name="connsiteX0" fmla="*/ 568378 w 5848659"/>
              <a:gd name="connsiteY0" fmla="*/ 0 h 6858000"/>
              <a:gd name="connsiteX1" fmla="*/ 5848659 w 5848659"/>
              <a:gd name="connsiteY1" fmla="*/ 0 h 6858000"/>
              <a:gd name="connsiteX2" fmla="*/ 5848659 w 5848659"/>
              <a:gd name="connsiteY2" fmla="*/ 6858000 h 6858000"/>
              <a:gd name="connsiteX3" fmla="*/ 2446056 w 5848659"/>
              <a:gd name="connsiteY3" fmla="*/ 6858000 h 6858000"/>
              <a:gd name="connsiteX4" fmla="*/ 1906704 w 5848659"/>
              <a:gd name="connsiteY4" fmla="*/ 5657398 h 6858000"/>
              <a:gd name="connsiteX5" fmla="*/ 991315 w 5848659"/>
              <a:gd name="connsiteY5" fmla="*/ 4500561 h 6858000"/>
              <a:gd name="connsiteX6" fmla="*/ 1077198 w 5848659"/>
              <a:gd name="connsiteY6" fmla="*/ 4975701 h 6858000"/>
              <a:gd name="connsiteX7" fmla="*/ 1078454 w 5848659"/>
              <a:gd name="connsiteY7" fmla="*/ 4987754 h 6858000"/>
              <a:gd name="connsiteX8" fmla="*/ 1077027 w 5848659"/>
              <a:gd name="connsiteY8" fmla="*/ 4986041 h 6858000"/>
              <a:gd name="connsiteX9" fmla="*/ 1076107 w 5848659"/>
              <a:gd name="connsiteY9" fmla="*/ 4977221 h 6858000"/>
              <a:gd name="connsiteX10" fmla="*/ 990213 w 5848659"/>
              <a:gd name="connsiteY10" fmla="*/ 4502465 h 6858000"/>
              <a:gd name="connsiteX11" fmla="*/ 456073 w 5848659"/>
              <a:gd name="connsiteY11" fmla="*/ 3849766 h 6858000"/>
              <a:gd name="connsiteX12" fmla="*/ 990555 w 5848659"/>
              <a:gd name="connsiteY12" fmla="*/ 4500563 h 6858000"/>
              <a:gd name="connsiteX13" fmla="*/ 523059 w 5848659"/>
              <a:gd name="connsiteY13" fmla="*/ 3016211 h 6858000"/>
              <a:gd name="connsiteX14" fmla="*/ 25595 w 5848659"/>
              <a:gd name="connsiteY14" fmla="*/ 1198393 h 6858000"/>
              <a:gd name="connsiteX15" fmla="*/ 0 w 5848659"/>
              <a:gd name="connsiteY15" fmla="*/ 932318 h 6858000"/>
              <a:gd name="connsiteX16" fmla="*/ 1359 w 5848659"/>
              <a:gd name="connsiteY16" fmla="*/ 928977 h 6858000"/>
              <a:gd name="connsiteX17" fmla="*/ 1286 w 5848659"/>
              <a:gd name="connsiteY17" fmla="*/ 927223 h 6858000"/>
              <a:gd name="connsiteX18" fmla="*/ 116461 w 5848659"/>
              <a:gd name="connsiteY18" fmla="*/ 691997 h 6858000"/>
              <a:gd name="connsiteX19" fmla="*/ 568378 w 5848659"/>
              <a:gd name="connsiteY19" fmla="*/ 0 h 6858000"/>
              <a:gd name="connsiteX0" fmla="*/ 568378 w 5848659"/>
              <a:gd name="connsiteY0" fmla="*/ 0 h 6858000"/>
              <a:gd name="connsiteX1" fmla="*/ 5848659 w 5848659"/>
              <a:gd name="connsiteY1" fmla="*/ 0 h 6858000"/>
              <a:gd name="connsiteX2" fmla="*/ 5848659 w 5848659"/>
              <a:gd name="connsiteY2" fmla="*/ 6858000 h 6858000"/>
              <a:gd name="connsiteX3" fmla="*/ 2446056 w 5848659"/>
              <a:gd name="connsiteY3" fmla="*/ 6858000 h 6858000"/>
              <a:gd name="connsiteX4" fmla="*/ 1906704 w 5848659"/>
              <a:gd name="connsiteY4" fmla="*/ 5657398 h 6858000"/>
              <a:gd name="connsiteX5" fmla="*/ 991315 w 5848659"/>
              <a:gd name="connsiteY5" fmla="*/ 4500561 h 6858000"/>
              <a:gd name="connsiteX6" fmla="*/ 1077198 w 5848659"/>
              <a:gd name="connsiteY6" fmla="*/ 4975701 h 6858000"/>
              <a:gd name="connsiteX7" fmla="*/ 1078454 w 5848659"/>
              <a:gd name="connsiteY7" fmla="*/ 4987754 h 6858000"/>
              <a:gd name="connsiteX8" fmla="*/ 1077027 w 5848659"/>
              <a:gd name="connsiteY8" fmla="*/ 4986041 h 6858000"/>
              <a:gd name="connsiteX9" fmla="*/ 1076107 w 5848659"/>
              <a:gd name="connsiteY9" fmla="*/ 4977221 h 6858000"/>
              <a:gd name="connsiteX10" fmla="*/ 990213 w 5848659"/>
              <a:gd name="connsiteY10" fmla="*/ 4502465 h 6858000"/>
              <a:gd name="connsiteX11" fmla="*/ 990555 w 5848659"/>
              <a:gd name="connsiteY11" fmla="*/ 4500563 h 6858000"/>
              <a:gd name="connsiteX12" fmla="*/ 523059 w 5848659"/>
              <a:gd name="connsiteY12" fmla="*/ 3016211 h 6858000"/>
              <a:gd name="connsiteX13" fmla="*/ 25595 w 5848659"/>
              <a:gd name="connsiteY13" fmla="*/ 1198393 h 6858000"/>
              <a:gd name="connsiteX14" fmla="*/ 0 w 5848659"/>
              <a:gd name="connsiteY14" fmla="*/ 932318 h 6858000"/>
              <a:gd name="connsiteX15" fmla="*/ 1359 w 5848659"/>
              <a:gd name="connsiteY15" fmla="*/ 928977 h 6858000"/>
              <a:gd name="connsiteX16" fmla="*/ 1286 w 5848659"/>
              <a:gd name="connsiteY16" fmla="*/ 927223 h 6858000"/>
              <a:gd name="connsiteX17" fmla="*/ 116461 w 5848659"/>
              <a:gd name="connsiteY17" fmla="*/ 691997 h 6858000"/>
              <a:gd name="connsiteX18" fmla="*/ 568378 w 5848659"/>
              <a:gd name="connsiteY18" fmla="*/ 0 h 6858000"/>
              <a:gd name="connsiteX0" fmla="*/ 568378 w 5848659"/>
              <a:gd name="connsiteY0" fmla="*/ 0 h 6858000"/>
              <a:gd name="connsiteX1" fmla="*/ 5848659 w 5848659"/>
              <a:gd name="connsiteY1" fmla="*/ 0 h 6858000"/>
              <a:gd name="connsiteX2" fmla="*/ 5848659 w 5848659"/>
              <a:gd name="connsiteY2" fmla="*/ 6858000 h 6858000"/>
              <a:gd name="connsiteX3" fmla="*/ 2446056 w 5848659"/>
              <a:gd name="connsiteY3" fmla="*/ 6858000 h 6858000"/>
              <a:gd name="connsiteX4" fmla="*/ 1906704 w 5848659"/>
              <a:gd name="connsiteY4" fmla="*/ 5657398 h 6858000"/>
              <a:gd name="connsiteX5" fmla="*/ 991315 w 5848659"/>
              <a:gd name="connsiteY5" fmla="*/ 4500561 h 6858000"/>
              <a:gd name="connsiteX6" fmla="*/ 1077198 w 5848659"/>
              <a:gd name="connsiteY6" fmla="*/ 4975701 h 6858000"/>
              <a:gd name="connsiteX7" fmla="*/ 1078454 w 5848659"/>
              <a:gd name="connsiteY7" fmla="*/ 4987754 h 6858000"/>
              <a:gd name="connsiteX8" fmla="*/ 1077027 w 5848659"/>
              <a:gd name="connsiteY8" fmla="*/ 4986041 h 6858000"/>
              <a:gd name="connsiteX9" fmla="*/ 990213 w 5848659"/>
              <a:gd name="connsiteY9" fmla="*/ 4502465 h 6858000"/>
              <a:gd name="connsiteX10" fmla="*/ 990555 w 5848659"/>
              <a:gd name="connsiteY10" fmla="*/ 4500563 h 6858000"/>
              <a:gd name="connsiteX11" fmla="*/ 523059 w 5848659"/>
              <a:gd name="connsiteY11" fmla="*/ 3016211 h 6858000"/>
              <a:gd name="connsiteX12" fmla="*/ 25595 w 5848659"/>
              <a:gd name="connsiteY12" fmla="*/ 1198393 h 6858000"/>
              <a:gd name="connsiteX13" fmla="*/ 0 w 5848659"/>
              <a:gd name="connsiteY13" fmla="*/ 932318 h 6858000"/>
              <a:gd name="connsiteX14" fmla="*/ 1359 w 5848659"/>
              <a:gd name="connsiteY14" fmla="*/ 928977 h 6858000"/>
              <a:gd name="connsiteX15" fmla="*/ 1286 w 5848659"/>
              <a:gd name="connsiteY15" fmla="*/ 927223 h 6858000"/>
              <a:gd name="connsiteX16" fmla="*/ 116461 w 5848659"/>
              <a:gd name="connsiteY16" fmla="*/ 691997 h 6858000"/>
              <a:gd name="connsiteX17" fmla="*/ 568378 w 5848659"/>
              <a:gd name="connsiteY17" fmla="*/ 0 h 6858000"/>
              <a:gd name="connsiteX0" fmla="*/ 568378 w 5848659"/>
              <a:gd name="connsiteY0" fmla="*/ 0 h 6858000"/>
              <a:gd name="connsiteX1" fmla="*/ 5848659 w 5848659"/>
              <a:gd name="connsiteY1" fmla="*/ 0 h 6858000"/>
              <a:gd name="connsiteX2" fmla="*/ 5848659 w 5848659"/>
              <a:gd name="connsiteY2" fmla="*/ 6858000 h 6858000"/>
              <a:gd name="connsiteX3" fmla="*/ 2446056 w 5848659"/>
              <a:gd name="connsiteY3" fmla="*/ 6858000 h 6858000"/>
              <a:gd name="connsiteX4" fmla="*/ 1906704 w 5848659"/>
              <a:gd name="connsiteY4" fmla="*/ 5657398 h 6858000"/>
              <a:gd name="connsiteX5" fmla="*/ 991315 w 5848659"/>
              <a:gd name="connsiteY5" fmla="*/ 4500561 h 6858000"/>
              <a:gd name="connsiteX6" fmla="*/ 1077198 w 5848659"/>
              <a:gd name="connsiteY6" fmla="*/ 4975701 h 6858000"/>
              <a:gd name="connsiteX7" fmla="*/ 1078454 w 5848659"/>
              <a:gd name="connsiteY7" fmla="*/ 4987754 h 6858000"/>
              <a:gd name="connsiteX8" fmla="*/ 990213 w 5848659"/>
              <a:gd name="connsiteY8" fmla="*/ 4502465 h 6858000"/>
              <a:gd name="connsiteX9" fmla="*/ 990555 w 5848659"/>
              <a:gd name="connsiteY9" fmla="*/ 4500563 h 6858000"/>
              <a:gd name="connsiteX10" fmla="*/ 523059 w 5848659"/>
              <a:gd name="connsiteY10" fmla="*/ 3016211 h 6858000"/>
              <a:gd name="connsiteX11" fmla="*/ 25595 w 5848659"/>
              <a:gd name="connsiteY11" fmla="*/ 1198393 h 6858000"/>
              <a:gd name="connsiteX12" fmla="*/ 0 w 5848659"/>
              <a:gd name="connsiteY12" fmla="*/ 932318 h 6858000"/>
              <a:gd name="connsiteX13" fmla="*/ 1359 w 5848659"/>
              <a:gd name="connsiteY13" fmla="*/ 928977 h 6858000"/>
              <a:gd name="connsiteX14" fmla="*/ 1286 w 5848659"/>
              <a:gd name="connsiteY14" fmla="*/ 927223 h 6858000"/>
              <a:gd name="connsiteX15" fmla="*/ 116461 w 5848659"/>
              <a:gd name="connsiteY15" fmla="*/ 691997 h 6858000"/>
              <a:gd name="connsiteX16" fmla="*/ 568378 w 5848659"/>
              <a:gd name="connsiteY16" fmla="*/ 0 h 6858000"/>
              <a:gd name="connsiteX0" fmla="*/ 568378 w 5848659"/>
              <a:gd name="connsiteY0" fmla="*/ 0 h 6858000"/>
              <a:gd name="connsiteX1" fmla="*/ 5848659 w 5848659"/>
              <a:gd name="connsiteY1" fmla="*/ 0 h 6858000"/>
              <a:gd name="connsiteX2" fmla="*/ 5848659 w 5848659"/>
              <a:gd name="connsiteY2" fmla="*/ 6858000 h 6858000"/>
              <a:gd name="connsiteX3" fmla="*/ 2446056 w 5848659"/>
              <a:gd name="connsiteY3" fmla="*/ 6858000 h 6858000"/>
              <a:gd name="connsiteX4" fmla="*/ 1906704 w 5848659"/>
              <a:gd name="connsiteY4" fmla="*/ 5657398 h 6858000"/>
              <a:gd name="connsiteX5" fmla="*/ 991315 w 5848659"/>
              <a:gd name="connsiteY5" fmla="*/ 4500561 h 6858000"/>
              <a:gd name="connsiteX6" fmla="*/ 1077198 w 5848659"/>
              <a:gd name="connsiteY6" fmla="*/ 4975701 h 6858000"/>
              <a:gd name="connsiteX7" fmla="*/ 990213 w 5848659"/>
              <a:gd name="connsiteY7" fmla="*/ 4502465 h 6858000"/>
              <a:gd name="connsiteX8" fmla="*/ 990555 w 5848659"/>
              <a:gd name="connsiteY8" fmla="*/ 4500563 h 6858000"/>
              <a:gd name="connsiteX9" fmla="*/ 523059 w 5848659"/>
              <a:gd name="connsiteY9" fmla="*/ 3016211 h 6858000"/>
              <a:gd name="connsiteX10" fmla="*/ 25595 w 5848659"/>
              <a:gd name="connsiteY10" fmla="*/ 1198393 h 6858000"/>
              <a:gd name="connsiteX11" fmla="*/ 0 w 5848659"/>
              <a:gd name="connsiteY11" fmla="*/ 932318 h 6858000"/>
              <a:gd name="connsiteX12" fmla="*/ 1359 w 5848659"/>
              <a:gd name="connsiteY12" fmla="*/ 928977 h 6858000"/>
              <a:gd name="connsiteX13" fmla="*/ 1286 w 5848659"/>
              <a:gd name="connsiteY13" fmla="*/ 927223 h 6858000"/>
              <a:gd name="connsiteX14" fmla="*/ 116461 w 5848659"/>
              <a:gd name="connsiteY14" fmla="*/ 691997 h 6858000"/>
              <a:gd name="connsiteX15" fmla="*/ 568378 w 5848659"/>
              <a:gd name="connsiteY15" fmla="*/ 0 h 6858000"/>
              <a:gd name="connsiteX0" fmla="*/ 568378 w 5848659"/>
              <a:gd name="connsiteY0" fmla="*/ 0 h 6858000"/>
              <a:gd name="connsiteX1" fmla="*/ 5848659 w 5848659"/>
              <a:gd name="connsiteY1" fmla="*/ 0 h 6858000"/>
              <a:gd name="connsiteX2" fmla="*/ 5848659 w 5848659"/>
              <a:gd name="connsiteY2" fmla="*/ 6858000 h 6858000"/>
              <a:gd name="connsiteX3" fmla="*/ 2446056 w 5848659"/>
              <a:gd name="connsiteY3" fmla="*/ 6858000 h 6858000"/>
              <a:gd name="connsiteX4" fmla="*/ 1906704 w 5848659"/>
              <a:gd name="connsiteY4" fmla="*/ 5657398 h 6858000"/>
              <a:gd name="connsiteX5" fmla="*/ 991315 w 5848659"/>
              <a:gd name="connsiteY5" fmla="*/ 4500561 h 6858000"/>
              <a:gd name="connsiteX6" fmla="*/ 990213 w 5848659"/>
              <a:gd name="connsiteY6" fmla="*/ 4502465 h 6858000"/>
              <a:gd name="connsiteX7" fmla="*/ 990555 w 5848659"/>
              <a:gd name="connsiteY7" fmla="*/ 4500563 h 6858000"/>
              <a:gd name="connsiteX8" fmla="*/ 523059 w 5848659"/>
              <a:gd name="connsiteY8" fmla="*/ 3016211 h 6858000"/>
              <a:gd name="connsiteX9" fmla="*/ 25595 w 5848659"/>
              <a:gd name="connsiteY9" fmla="*/ 1198393 h 6858000"/>
              <a:gd name="connsiteX10" fmla="*/ 0 w 5848659"/>
              <a:gd name="connsiteY10" fmla="*/ 932318 h 6858000"/>
              <a:gd name="connsiteX11" fmla="*/ 1359 w 5848659"/>
              <a:gd name="connsiteY11" fmla="*/ 928977 h 6858000"/>
              <a:gd name="connsiteX12" fmla="*/ 1286 w 5848659"/>
              <a:gd name="connsiteY12" fmla="*/ 927223 h 6858000"/>
              <a:gd name="connsiteX13" fmla="*/ 116461 w 5848659"/>
              <a:gd name="connsiteY13" fmla="*/ 691997 h 6858000"/>
              <a:gd name="connsiteX14" fmla="*/ 568378 w 5848659"/>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48659" h="6858000">
                <a:moveTo>
                  <a:pt x="568378" y="0"/>
                </a:moveTo>
                <a:lnTo>
                  <a:pt x="5848659" y="0"/>
                </a:lnTo>
                <a:lnTo>
                  <a:pt x="5848659" y="6858000"/>
                </a:lnTo>
                <a:lnTo>
                  <a:pt x="2446056" y="6858000"/>
                </a:lnTo>
                <a:cubicBezTo>
                  <a:pt x="2338394" y="6446957"/>
                  <a:pt x="2158957" y="6043601"/>
                  <a:pt x="1906704" y="5657398"/>
                </a:cubicBezTo>
                <a:cubicBezTo>
                  <a:pt x="1647171" y="5261140"/>
                  <a:pt x="1316383" y="4880851"/>
                  <a:pt x="991315" y="4500561"/>
                </a:cubicBezTo>
                <a:cubicBezTo>
                  <a:pt x="838567" y="4308072"/>
                  <a:pt x="990340" y="4502465"/>
                  <a:pt x="990213" y="4502465"/>
                </a:cubicBezTo>
                <a:cubicBezTo>
                  <a:pt x="975954" y="4423022"/>
                  <a:pt x="1068414" y="4748272"/>
                  <a:pt x="990555" y="4500563"/>
                </a:cubicBezTo>
                <a:cubicBezTo>
                  <a:pt x="875896" y="3994561"/>
                  <a:pt x="697132" y="3501548"/>
                  <a:pt x="523059" y="3016211"/>
                </a:cubicBezTo>
                <a:cubicBezTo>
                  <a:pt x="312829" y="2427770"/>
                  <a:pt x="104993" y="1821698"/>
                  <a:pt x="25595" y="1198393"/>
                </a:cubicBezTo>
                <a:lnTo>
                  <a:pt x="0" y="932318"/>
                </a:lnTo>
                <a:lnTo>
                  <a:pt x="1359" y="928977"/>
                </a:lnTo>
                <a:cubicBezTo>
                  <a:pt x="1335" y="928392"/>
                  <a:pt x="1310" y="927808"/>
                  <a:pt x="1286" y="927223"/>
                </a:cubicBezTo>
                <a:lnTo>
                  <a:pt x="116461" y="691997"/>
                </a:lnTo>
                <a:cubicBezTo>
                  <a:pt x="242308" y="455340"/>
                  <a:pt x="395073" y="223676"/>
                  <a:pt x="568378" y="0"/>
                </a:cubicBezTo>
                <a:close/>
              </a:path>
            </a:pathLst>
          </a:custGeom>
        </p:spPr>
        <p:txBody>
          <a:bodyPr wrap="square">
            <a:noAutofit/>
          </a:bodyPr>
          <a:lstStyle/>
          <a:p>
            <a:r>
              <a:rPr lang="en-US" dirty="0"/>
              <a:t>Click icon to add picture</a:t>
            </a:r>
          </a:p>
        </p:txBody>
      </p:sp>
    </p:spTree>
    <p:extLst>
      <p:ext uri="{BB962C8B-B14F-4D97-AF65-F5344CB8AC3E}">
        <p14:creationId xmlns:p14="http://schemas.microsoft.com/office/powerpoint/2010/main" val="2596640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4E15-8997-4B6C-A126-C2EC56A31570}"/>
              </a:ext>
            </a:extLst>
          </p:cNvPr>
          <p:cNvSpPr>
            <a:spLocks noGrp="1"/>
          </p:cNvSpPr>
          <p:nvPr>
            <p:ph type="title"/>
          </p:nvPr>
        </p:nvSpPr>
        <p:spPr>
          <a:xfrm>
            <a:off x="3581400" y="365125"/>
            <a:ext cx="7772400" cy="1325563"/>
          </a:xfrm>
        </p:spPr>
        <p:txBody>
          <a:bodyPr/>
          <a:lstStyle>
            <a:lvl1pPr>
              <a:defRPr>
                <a:solidFill>
                  <a:srgbClr val="073763"/>
                </a:solidFill>
                <a:latin typeface="Segoe UI Black" panose="020B0A02040204020203" pitchFamily="34" charset="0"/>
                <a:ea typeface="Segoe UI Black" panose="020B0A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EA54D20-7947-426C-9790-3C1E30EE54FB}"/>
              </a:ext>
            </a:extLst>
          </p:cNvPr>
          <p:cNvSpPr>
            <a:spLocks noGrp="1"/>
          </p:cNvSpPr>
          <p:nvPr>
            <p:ph idx="1"/>
          </p:nvPr>
        </p:nvSpPr>
        <p:spPr>
          <a:xfrm>
            <a:off x="3581400" y="1825625"/>
            <a:ext cx="7772400" cy="4351338"/>
          </a:xfrm>
        </p:spPr>
        <p:txBody>
          <a:bodyPr>
            <a:normAutofit/>
          </a:bodyPr>
          <a:lstStyle>
            <a:lvl1pPr>
              <a:defRPr sz="2000">
                <a:solidFill>
                  <a:srgbClr val="073763"/>
                </a:solidFill>
                <a:latin typeface="Segoe UI Black" panose="020B0A02040204020203" pitchFamily="34" charset="0"/>
                <a:ea typeface="Segoe UI Black" panose="020B0A02040204020203" pitchFamily="34" charset="0"/>
              </a:defRPr>
            </a:lvl1pPr>
            <a:lvl2pPr>
              <a:defRPr sz="2000">
                <a:solidFill>
                  <a:srgbClr val="073763"/>
                </a:solidFill>
                <a:latin typeface="Segoe UI Black" panose="020B0A02040204020203" pitchFamily="34" charset="0"/>
                <a:ea typeface="Segoe UI Black" panose="020B0A02040204020203" pitchFamily="34" charset="0"/>
              </a:defRPr>
            </a:lvl2pPr>
            <a:lvl3pPr>
              <a:defRPr sz="2000">
                <a:solidFill>
                  <a:srgbClr val="073763"/>
                </a:solidFill>
                <a:latin typeface="Segoe UI Black" panose="020B0A02040204020203" pitchFamily="34" charset="0"/>
                <a:ea typeface="Segoe UI Black" panose="020B0A02040204020203" pitchFamily="34" charset="0"/>
              </a:defRPr>
            </a:lvl3pPr>
            <a:lvl4pPr>
              <a:defRPr sz="2000">
                <a:solidFill>
                  <a:srgbClr val="073763"/>
                </a:solidFill>
                <a:latin typeface="Segoe UI Black" panose="020B0A02040204020203" pitchFamily="34" charset="0"/>
                <a:ea typeface="Segoe UI Black" panose="020B0A02040204020203" pitchFamily="34" charset="0"/>
              </a:defRPr>
            </a:lvl4pPr>
            <a:lvl5pPr>
              <a:defRPr sz="2000">
                <a:solidFill>
                  <a:srgbClr val="073763"/>
                </a:solidFill>
                <a:latin typeface="Segoe UI Black" panose="020B0A02040204020203" pitchFamily="34" charset="0"/>
                <a:ea typeface="Segoe UI Black" panose="020B0A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A3BA331-8423-4DB7-B4B5-18BF81445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641610-9BF8-4C16-9F39-D8D26718575A}"/>
              </a:ext>
            </a:extLst>
          </p:cNvPr>
          <p:cNvSpPr>
            <a:spLocks noGrp="1"/>
          </p:cNvSpPr>
          <p:nvPr>
            <p:ph type="sldNum" sz="quarter" idx="12"/>
          </p:nvPr>
        </p:nvSpPr>
        <p:spPr/>
        <p:txBody>
          <a:bodyPr/>
          <a:lstStyle/>
          <a:p>
            <a:fld id="{6DE18575-B01A-41F4-BD76-017ABF2EB5E4}" type="slidenum">
              <a:rPr lang="en-US" smtClean="0"/>
              <a:t>‹#›</a:t>
            </a:fld>
            <a:endParaRPr lang="en-US"/>
          </a:p>
        </p:txBody>
      </p:sp>
      <p:sp>
        <p:nvSpPr>
          <p:cNvPr id="4" name="Date Placeholder 3">
            <a:extLst>
              <a:ext uri="{FF2B5EF4-FFF2-40B4-BE49-F238E27FC236}">
                <a16:creationId xmlns:a16="http://schemas.microsoft.com/office/drawing/2014/main" id="{86FB5003-AA53-433A-A581-1C01FE0DC058}"/>
              </a:ext>
            </a:extLst>
          </p:cNvPr>
          <p:cNvSpPr>
            <a:spLocks noGrp="1"/>
          </p:cNvSpPr>
          <p:nvPr>
            <p:ph type="dt" sz="half" idx="10"/>
          </p:nvPr>
        </p:nvSpPr>
        <p:spPr/>
        <p:txBody>
          <a:bodyPr/>
          <a:lstStyle/>
          <a:p>
            <a:fld id="{CCD2C995-B831-49DA-8406-E0F5E672F662}" type="datetimeFigureOut">
              <a:rPr lang="en-US" smtClean="0"/>
              <a:t>8/12/2021</a:t>
            </a:fld>
            <a:endParaRPr lang="en-US"/>
          </a:p>
        </p:txBody>
      </p:sp>
      <p:pic>
        <p:nvPicPr>
          <p:cNvPr id="7" name="Picture 6">
            <a:extLst>
              <a:ext uri="{FF2B5EF4-FFF2-40B4-BE49-F238E27FC236}">
                <a16:creationId xmlns:a16="http://schemas.microsoft.com/office/drawing/2014/main" id="{F4B1E740-64B0-4D2F-81DA-13E8781835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0703" y="5328442"/>
            <a:ext cx="2207683" cy="1655762"/>
          </a:xfrm>
          <a:prstGeom prst="rect">
            <a:avLst/>
          </a:prstGeom>
        </p:spPr>
      </p:pic>
      <p:pic>
        <p:nvPicPr>
          <p:cNvPr id="8" name="Picture 7">
            <a:extLst>
              <a:ext uri="{FF2B5EF4-FFF2-40B4-BE49-F238E27FC236}">
                <a16:creationId xmlns:a16="http://schemas.microsoft.com/office/drawing/2014/main" id="{E5DB93C7-BE68-4690-860A-289519897E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96825" y="0"/>
            <a:ext cx="1995175" cy="1995175"/>
          </a:xfrm>
          <a:prstGeom prst="rect">
            <a:avLst/>
          </a:prstGeom>
        </p:spPr>
      </p:pic>
    </p:spTree>
    <p:extLst>
      <p:ext uri="{BB962C8B-B14F-4D97-AF65-F5344CB8AC3E}">
        <p14:creationId xmlns:p14="http://schemas.microsoft.com/office/powerpoint/2010/main" val="278444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2B04-0488-4236-B5A2-E1E5CEDD3D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6E31EE-31A9-4A13-BFD5-7288C7CEDC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56DC7F-8A58-435D-A96E-B950F6B5E4F8}"/>
              </a:ext>
            </a:extLst>
          </p:cNvPr>
          <p:cNvSpPr>
            <a:spLocks noGrp="1"/>
          </p:cNvSpPr>
          <p:nvPr>
            <p:ph type="dt" sz="half" idx="10"/>
          </p:nvPr>
        </p:nvSpPr>
        <p:spPr/>
        <p:txBody>
          <a:bodyPr/>
          <a:lstStyle/>
          <a:p>
            <a:fld id="{CCD2C995-B831-49DA-8406-E0F5E672F662}" type="datetimeFigureOut">
              <a:rPr lang="en-US" smtClean="0"/>
              <a:t>8/12/2021</a:t>
            </a:fld>
            <a:endParaRPr lang="en-US"/>
          </a:p>
        </p:txBody>
      </p:sp>
      <p:sp>
        <p:nvSpPr>
          <p:cNvPr id="5" name="Footer Placeholder 4">
            <a:extLst>
              <a:ext uri="{FF2B5EF4-FFF2-40B4-BE49-F238E27FC236}">
                <a16:creationId xmlns:a16="http://schemas.microsoft.com/office/drawing/2014/main" id="{78542021-B761-449C-B7A0-4A138E3DF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4AB43-8227-4152-8878-7DC3A7426685}"/>
              </a:ext>
            </a:extLst>
          </p:cNvPr>
          <p:cNvSpPr>
            <a:spLocks noGrp="1"/>
          </p:cNvSpPr>
          <p:nvPr>
            <p:ph type="sldNum" sz="quarter" idx="12"/>
          </p:nvPr>
        </p:nvSpPr>
        <p:spPr/>
        <p:txBody>
          <a:bodyPr/>
          <a:lstStyle/>
          <a:p>
            <a:fld id="{6DE18575-B01A-41F4-BD76-017ABF2EB5E4}" type="slidenum">
              <a:rPr lang="en-US" smtClean="0"/>
              <a:t>‹#›</a:t>
            </a:fld>
            <a:endParaRPr lang="en-US"/>
          </a:p>
        </p:txBody>
      </p:sp>
    </p:spTree>
    <p:extLst>
      <p:ext uri="{BB962C8B-B14F-4D97-AF65-F5344CB8AC3E}">
        <p14:creationId xmlns:p14="http://schemas.microsoft.com/office/powerpoint/2010/main" val="339202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482E-2795-4669-84DE-3C3991B80A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5C4DC3-3987-4655-ACFE-80191DFDA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010B7B-8C4C-4DD8-8605-AE7DD6899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A0A180-F009-4E35-876C-B6C31E159608}"/>
              </a:ext>
            </a:extLst>
          </p:cNvPr>
          <p:cNvSpPr>
            <a:spLocks noGrp="1"/>
          </p:cNvSpPr>
          <p:nvPr>
            <p:ph type="dt" sz="half" idx="10"/>
          </p:nvPr>
        </p:nvSpPr>
        <p:spPr/>
        <p:txBody>
          <a:bodyPr/>
          <a:lstStyle/>
          <a:p>
            <a:fld id="{CCD2C995-B831-49DA-8406-E0F5E672F662}" type="datetimeFigureOut">
              <a:rPr lang="en-US" smtClean="0"/>
              <a:t>8/12/2021</a:t>
            </a:fld>
            <a:endParaRPr lang="en-US"/>
          </a:p>
        </p:txBody>
      </p:sp>
      <p:sp>
        <p:nvSpPr>
          <p:cNvPr id="6" name="Footer Placeholder 5">
            <a:extLst>
              <a:ext uri="{FF2B5EF4-FFF2-40B4-BE49-F238E27FC236}">
                <a16:creationId xmlns:a16="http://schemas.microsoft.com/office/drawing/2014/main" id="{AD470380-AC22-477B-9C87-F50EC5B49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600AE6-766E-4DF0-923A-00FE1D4B3F6E}"/>
              </a:ext>
            </a:extLst>
          </p:cNvPr>
          <p:cNvSpPr>
            <a:spLocks noGrp="1"/>
          </p:cNvSpPr>
          <p:nvPr>
            <p:ph type="sldNum" sz="quarter" idx="12"/>
          </p:nvPr>
        </p:nvSpPr>
        <p:spPr/>
        <p:txBody>
          <a:bodyPr/>
          <a:lstStyle/>
          <a:p>
            <a:fld id="{6DE18575-B01A-41F4-BD76-017ABF2EB5E4}" type="slidenum">
              <a:rPr lang="en-US" smtClean="0"/>
              <a:t>‹#›</a:t>
            </a:fld>
            <a:endParaRPr lang="en-US"/>
          </a:p>
        </p:txBody>
      </p:sp>
    </p:spTree>
    <p:extLst>
      <p:ext uri="{BB962C8B-B14F-4D97-AF65-F5344CB8AC3E}">
        <p14:creationId xmlns:p14="http://schemas.microsoft.com/office/powerpoint/2010/main" val="16383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0FED8-2232-4F24-8E36-2420AC1B96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CE56AD-0583-4D45-AB53-ADA0237F53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CDCCE-BBC8-45F4-A179-32557C2939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B11662-BB76-49C9-A1BF-6B408D1CF8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CECAA-FD71-49D3-8558-140577D1A6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9C2ED4-9795-4873-8D51-452C42CC022B}"/>
              </a:ext>
            </a:extLst>
          </p:cNvPr>
          <p:cNvSpPr>
            <a:spLocks noGrp="1"/>
          </p:cNvSpPr>
          <p:nvPr>
            <p:ph type="dt" sz="half" idx="10"/>
          </p:nvPr>
        </p:nvSpPr>
        <p:spPr/>
        <p:txBody>
          <a:bodyPr/>
          <a:lstStyle/>
          <a:p>
            <a:fld id="{CCD2C995-B831-49DA-8406-E0F5E672F662}" type="datetimeFigureOut">
              <a:rPr lang="en-US" smtClean="0"/>
              <a:t>8/12/2021</a:t>
            </a:fld>
            <a:endParaRPr lang="en-US"/>
          </a:p>
        </p:txBody>
      </p:sp>
      <p:sp>
        <p:nvSpPr>
          <p:cNvPr id="8" name="Footer Placeholder 7">
            <a:extLst>
              <a:ext uri="{FF2B5EF4-FFF2-40B4-BE49-F238E27FC236}">
                <a16:creationId xmlns:a16="http://schemas.microsoft.com/office/drawing/2014/main" id="{4C295AE3-E664-4663-9190-5637CDEA4F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8F510F-66F0-43C7-A82D-D24625877F78}"/>
              </a:ext>
            </a:extLst>
          </p:cNvPr>
          <p:cNvSpPr>
            <a:spLocks noGrp="1"/>
          </p:cNvSpPr>
          <p:nvPr>
            <p:ph type="sldNum" sz="quarter" idx="12"/>
          </p:nvPr>
        </p:nvSpPr>
        <p:spPr/>
        <p:txBody>
          <a:bodyPr/>
          <a:lstStyle/>
          <a:p>
            <a:fld id="{6DE18575-B01A-41F4-BD76-017ABF2EB5E4}" type="slidenum">
              <a:rPr lang="en-US" smtClean="0"/>
              <a:t>‹#›</a:t>
            </a:fld>
            <a:endParaRPr lang="en-US"/>
          </a:p>
        </p:txBody>
      </p:sp>
    </p:spTree>
    <p:extLst>
      <p:ext uri="{BB962C8B-B14F-4D97-AF65-F5344CB8AC3E}">
        <p14:creationId xmlns:p14="http://schemas.microsoft.com/office/powerpoint/2010/main" val="1176721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408F-B9EF-4C28-8F0A-B35A03B929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A1C9ED-9439-4044-8BB4-D4FB97C7A3F9}"/>
              </a:ext>
            </a:extLst>
          </p:cNvPr>
          <p:cNvSpPr>
            <a:spLocks noGrp="1"/>
          </p:cNvSpPr>
          <p:nvPr>
            <p:ph type="dt" sz="half" idx="10"/>
          </p:nvPr>
        </p:nvSpPr>
        <p:spPr/>
        <p:txBody>
          <a:bodyPr/>
          <a:lstStyle/>
          <a:p>
            <a:fld id="{CCD2C995-B831-49DA-8406-E0F5E672F662}" type="datetimeFigureOut">
              <a:rPr lang="en-US" smtClean="0"/>
              <a:t>8/12/2021</a:t>
            </a:fld>
            <a:endParaRPr lang="en-US"/>
          </a:p>
        </p:txBody>
      </p:sp>
      <p:sp>
        <p:nvSpPr>
          <p:cNvPr id="4" name="Footer Placeholder 3">
            <a:extLst>
              <a:ext uri="{FF2B5EF4-FFF2-40B4-BE49-F238E27FC236}">
                <a16:creationId xmlns:a16="http://schemas.microsoft.com/office/drawing/2014/main" id="{EBBBCF51-F255-490F-95E4-B786798578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CAA161-D46E-4560-BF52-B256B9AAB680}"/>
              </a:ext>
            </a:extLst>
          </p:cNvPr>
          <p:cNvSpPr>
            <a:spLocks noGrp="1"/>
          </p:cNvSpPr>
          <p:nvPr>
            <p:ph type="sldNum" sz="quarter" idx="12"/>
          </p:nvPr>
        </p:nvSpPr>
        <p:spPr/>
        <p:txBody>
          <a:bodyPr/>
          <a:lstStyle/>
          <a:p>
            <a:fld id="{6DE18575-B01A-41F4-BD76-017ABF2EB5E4}" type="slidenum">
              <a:rPr lang="en-US" smtClean="0"/>
              <a:t>‹#›</a:t>
            </a:fld>
            <a:endParaRPr lang="en-US"/>
          </a:p>
        </p:txBody>
      </p:sp>
    </p:spTree>
    <p:extLst>
      <p:ext uri="{BB962C8B-B14F-4D97-AF65-F5344CB8AC3E}">
        <p14:creationId xmlns:p14="http://schemas.microsoft.com/office/powerpoint/2010/main" val="1008554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9A4748-2643-4B94-922F-0F18255C407C}"/>
              </a:ext>
            </a:extLst>
          </p:cNvPr>
          <p:cNvSpPr>
            <a:spLocks noGrp="1"/>
          </p:cNvSpPr>
          <p:nvPr>
            <p:ph type="dt" sz="half" idx="10"/>
          </p:nvPr>
        </p:nvSpPr>
        <p:spPr/>
        <p:txBody>
          <a:bodyPr/>
          <a:lstStyle/>
          <a:p>
            <a:fld id="{CCD2C995-B831-49DA-8406-E0F5E672F662}" type="datetimeFigureOut">
              <a:rPr lang="en-US" smtClean="0"/>
              <a:t>8/12/2021</a:t>
            </a:fld>
            <a:endParaRPr lang="en-US"/>
          </a:p>
        </p:txBody>
      </p:sp>
      <p:sp>
        <p:nvSpPr>
          <p:cNvPr id="3" name="Footer Placeholder 2">
            <a:extLst>
              <a:ext uri="{FF2B5EF4-FFF2-40B4-BE49-F238E27FC236}">
                <a16:creationId xmlns:a16="http://schemas.microsoft.com/office/drawing/2014/main" id="{6E58EF2F-1895-473C-91A1-2281DE90FC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020444-D191-4595-AF24-33A38966A764}"/>
              </a:ext>
            </a:extLst>
          </p:cNvPr>
          <p:cNvSpPr>
            <a:spLocks noGrp="1"/>
          </p:cNvSpPr>
          <p:nvPr>
            <p:ph type="sldNum" sz="quarter" idx="12"/>
          </p:nvPr>
        </p:nvSpPr>
        <p:spPr/>
        <p:txBody>
          <a:bodyPr/>
          <a:lstStyle/>
          <a:p>
            <a:fld id="{6DE18575-B01A-41F4-BD76-017ABF2EB5E4}" type="slidenum">
              <a:rPr lang="en-US" smtClean="0"/>
              <a:t>‹#›</a:t>
            </a:fld>
            <a:endParaRPr lang="en-US"/>
          </a:p>
        </p:txBody>
      </p:sp>
    </p:spTree>
    <p:extLst>
      <p:ext uri="{BB962C8B-B14F-4D97-AF65-F5344CB8AC3E}">
        <p14:creationId xmlns:p14="http://schemas.microsoft.com/office/powerpoint/2010/main" val="262123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471B8E-EAA8-4932-B671-99F55B819676}"/>
              </a:ext>
            </a:extLst>
          </p:cNvPr>
          <p:cNvGrpSpPr/>
          <p:nvPr userDrawn="1"/>
        </p:nvGrpSpPr>
        <p:grpSpPr>
          <a:xfrm>
            <a:off x="-1" y="0"/>
            <a:ext cx="3884023" cy="6858000"/>
            <a:chOff x="-1" y="0"/>
            <a:chExt cx="3884023" cy="6858000"/>
          </a:xfrm>
        </p:grpSpPr>
        <p:sp>
          <p:nvSpPr>
            <p:cNvPr id="18" name="Freeform 8">
              <a:extLst>
                <a:ext uri="{FF2B5EF4-FFF2-40B4-BE49-F238E27FC236}">
                  <a16:creationId xmlns:a16="http://schemas.microsoft.com/office/drawing/2014/main" id="{AF7B2DD0-71EA-41B1-AD93-01A9D479BCE2}"/>
                </a:ext>
              </a:extLst>
            </p:cNvPr>
            <p:cNvSpPr>
              <a:spLocks/>
            </p:cNvSpPr>
            <p:nvPr userDrawn="1"/>
          </p:nvSpPr>
          <p:spPr bwMode="auto">
            <a:xfrm>
              <a:off x="2332021" y="4500561"/>
              <a:ext cx="1552001" cy="2357439"/>
            </a:xfrm>
            <a:custGeom>
              <a:avLst/>
              <a:gdLst>
                <a:gd name="T0" fmla="*/ 187 w 2984"/>
                <a:gd name="T1" fmla="*/ 0 h 3986"/>
                <a:gd name="T2" fmla="*/ 422 w 2984"/>
                <a:gd name="T3" fmla="*/ 1621 h 3986"/>
                <a:gd name="T4" fmla="*/ 0 w 2984"/>
                <a:gd name="T5" fmla="*/ 3986 h 3986"/>
                <a:gd name="T6" fmla="*/ 2984 w 2984"/>
                <a:gd name="T7" fmla="*/ 3986 h 3986"/>
                <a:gd name="T8" fmla="*/ 1947 w 2984"/>
                <a:gd name="T9" fmla="*/ 1956 h 3986"/>
                <a:gd name="T10" fmla="*/ 187 w 2984"/>
                <a:gd name="T11" fmla="*/ 0 h 3986"/>
              </a:gdLst>
              <a:ahLst/>
              <a:cxnLst>
                <a:cxn ang="0">
                  <a:pos x="T0" y="T1"/>
                </a:cxn>
                <a:cxn ang="0">
                  <a:pos x="T2" y="T3"/>
                </a:cxn>
                <a:cxn ang="0">
                  <a:pos x="T4" y="T5"/>
                </a:cxn>
                <a:cxn ang="0">
                  <a:pos x="T6" y="T7"/>
                </a:cxn>
                <a:cxn ang="0">
                  <a:pos x="T8" y="T9"/>
                </a:cxn>
                <a:cxn ang="0">
                  <a:pos x="T10" y="T11"/>
                </a:cxn>
              </a:cxnLst>
              <a:rect l="0" t="0" r="r" b="b"/>
              <a:pathLst>
                <a:path w="2984" h="3986">
                  <a:moveTo>
                    <a:pt x="187" y="0"/>
                  </a:moveTo>
                  <a:cubicBezTo>
                    <a:pt x="324" y="531"/>
                    <a:pt x="412" y="1071"/>
                    <a:pt x="422" y="1621"/>
                  </a:cubicBezTo>
                  <a:cubicBezTo>
                    <a:pt x="435" y="2440"/>
                    <a:pt x="274" y="3227"/>
                    <a:pt x="0" y="3986"/>
                  </a:cubicBezTo>
                  <a:lnTo>
                    <a:pt x="2984" y="3986"/>
                  </a:lnTo>
                  <a:cubicBezTo>
                    <a:pt x="2777" y="3291"/>
                    <a:pt x="2432" y="2609"/>
                    <a:pt x="1947" y="1956"/>
                  </a:cubicBezTo>
                  <a:cubicBezTo>
                    <a:pt x="1448" y="1286"/>
                    <a:pt x="812" y="643"/>
                    <a:pt x="187" y="0"/>
                  </a:cubicBezTo>
                </a:path>
              </a:pathLst>
            </a:custGeom>
            <a:gradFill>
              <a:gsLst>
                <a:gs pos="0">
                  <a:srgbClr val="FF7000"/>
                </a:gs>
                <a:gs pos="35000">
                  <a:srgbClr val="FBCB00"/>
                </a:gs>
                <a:gs pos="100000">
                  <a:srgbClr val="FF7000"/>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D06554E4-96D5-492F-9571-6E9E024EBC5C}"/>
                </a:ext>
              </a:extLst>
            </p:cNvPr>
            <p:cNvSpPr>
              <a:spLocks/>
            </p:cNvSpPr>
            <p:nvPr userDrawn="1"/>
          </p:nvSpPr>
          <p:spPr bwMode="auto">
            <a:xfrm>
              <a:off x="1089617" y="930207"/>
              <a:ext cx="1338904" cy="3570356"/>
            </a:xfrm>
            <a:custGeom>
              <a:avLst/>
              <a:gdLst>
                <a:gd name="T0" fmla="*/ 337 w 2569"/>
                <a:gd name="T1" fmla="*/ 3011 h 6047"/>
                <a:gd name="T2" fmla="*/ 2569 w 2569"/>
                <a:gd name="T3" fmla="*/ 6047 h 6047"/>
                <a:gd name="T4" fmla="*/ 1672 w 2569"/>
                <a:gd name="T5" fmla="*/ 3533 h 6047"/>
                <a:gd name="T6" fmla="*/ 668 w 2569"/>
                <a:gd name="T7" fmla="*/ 0 h 6047"/>
                <a:gd name="T8" fmla="*/ 337 w 2569"/>
                <a:gd name="T9" fmla="*/ 3011 h 6047"/>
              </a:gdLst>
              <a:ahLst/>
              <a:cxnLst>
                <a:cxn ang="0">
                  <a:pos x="T0" y="T1"/>
                </a:cxn>
                <a:cxn ang="0">
                  <a:pos x="T2" y="T3"/>
                </a:cxn>
                <a:cxn ang="0">
                  <a:pos x="T4" y="T5"/>
                </a:cxn>
                <a:cxn ang="0">
                  <a:pos x="T6" y="T7"/>
                </a:cxn>
                <a:cxn ang="0">
                  <a:pos x="T8" y="T9"/>
                </a:cxn>
              </a:cxnLst>
              <a:rect l="0" t="0" r="r" b="b"/>
              <a:pathLst>
                <a:path w="2569" h="6047">
                  <a:moveTo>
                    <a:pt x="337" y="3011"/>
                  </a:moveTo>
                  <a:cubicBezTo>
                    <a:pt x="701" y="4092"/>
                    <a:pt x="1621" y="5071"/>
                    <a:pt x="2569" y="6047"/>
                  </a:cubicBezTo>
                  <a:cubicBezTo>
                    <a:pt x="2349" y="5190"/>
                    <a:pt x="2006" y="4355"/>
                    <a:pt x="1672" y="3533"/>
                  </a:cubicBezTo>
                  <a:cubicBezTo>
                    <a:pt x="1211" y="2394"/>
                    <a:pt x="756" y="1216"/>
                    <a:pt x="668" y="0"/>
                  </a:cubicBezTo>
                  <a:cubicBezTo>
                    <a:pt x="169" y="984"/>
                    <a:pt x="0" y="2011"/>
                    <a:pt x="337" y="3011"/>
                  </a:cubicBezTo>
                </a:path>
              </a:pathLst>
            </a:custGeom>
            <a:gradFill>
              <a:gsLst>
                <a:gs pos="0">
                  <a:srgbClr val="FBCB00"/>
                </a:gs>
                <a:gs pos="35000">
                  <a:srgbClr val="FBCB00"/>
                </a:gs>
                <a:gs pos="100000">
                  <a:srgbClr val="FF7000"/>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01FC1D54-1A14-4DFA-BFBC-72E0FAE42C1E}"/>
                </a:ext>
              </a:extLst>
            </p:cNvPr>
            <p:cNvSpPr>
              <a:spLocks/>
            </p:cNvSpPr>
            <p:nvPr userDrawn="1"/>
          </p:nvSpPr>
          <p:spPr bwMode="auto">
            <a:xfrm>
              <a:off x="2006343" y="4500561"/>
              <a:ext cx="1556023" cy="2357439"/>
            </a:xfrm>
            <a:custGeom>
              <a:avLst/>
              <a:gdLst>
                <a:gd name="T0" fmla="*/ 188 w 2985"/>
                <a:gd name="T1" fmla="*/ 0 h 3986"/>
                <a:gd name="T2" fmla="*/ 422 w 2985"/>
                <a:gd name="T3" fmla="*/ 1621 h 3986"/>
                <a:gd name="T4" fmla="*/ 0 w 2985"/>
                <a:gd name="T5" fmla="*/ 3986 h 3986"/>
                <a:gd name="T6" fmla="*/ 2985 w 2985"/>
                <a:gd name="T7" fmla="*/ 3986 h 3986"/>
                <a:gd name="T8" fmla="*/ 1947 w 2985"/>
                <a:gd name="T9" fmla="*/ 1956 h 3986"/>
                <a:gd name="T10" fmla="*/ 188 w 2985"/>
                <a:gd name="T11" fmla="*/ 0 h 3986"/>
              </a:gdLst>
              <a:ahLst/>
              <a:cxnLst>
                <a:cxn ang="0">
                  <a:pos x="T0" y="T1"/>
                </a:cxn>
                <a:cxn ang="0">
                  <a:pos x="T2" y="T3"/>
                </a:cxn>
                <a:cxn ang="0">
                  <a:pos x="T4" y="T5"/>
                </a:cxn>
                <a:cxn ang="0">
                  <a:pos x="T6" y="T7"/>
                </a:cxn>
                <a:cxn ang="0">
                  <a:pos x="T8" y="T9"/>
                </a:cxn>
                <a:cxn ang="0">
                  <a:pos x="T10" y="T11"/>
                </a:cxn>
              </a:cxnLst>
              <a:rect l="0" t="0" r="r" b="b"/>
              <a:pathLst>
                <a:path w="2985" h="3986">
                  <a:moveTo>
                    <a:pt x="188" y="0"/>
                  </a:moveTo>
                  <a:cubicBezTo>
                    <a:pt x="324" y="531"/>
                    <a:pt x="413" y="1071"/>
                    <a:pt x="422" y="1621"/>
                  </a:cubicBezTo>
                  <a:cubicBezTo>
                    <a:pt x="436" y="2440"/>
                    <a:pt x="275" y="3227"/>
                    <a:pt x="0" y="3986"/>
                  </a:cubicBezTo>
                  <a:lnTo>
                    <a:pt x="2985" y="3986"/>
                  </a:lnTo>
                  <a:cubicBezTo>
                    <a:pt x="2777" y="3291"/>
                    <a:pt x="2433" y="2609"/>
                    <a:pt x="1947" y="1956"/>
                  </a:cubicBezTo>
                  <a:cubicBezTo>
                    <a:pt x="1449" y="1286"/>
                    <a:pt x="812" y="643"/>
                    <a:pt x="188" y="0"/>
                  </a:cubicBezTo>
                </a:path>
              </a:pathLst>
            </a:custGeom>
            <a:gradFill>
              <a:gsLst>
                <a:gs pos="0">
                  <a:srgbClr val="FBCB00"/>
                </a:gs>
                <a:gs pos="35000">
                  <a:srgbClr val="FBCB00"/>
                </a:gs>
                <a:gs pos="100000">
                  <a:srgbClr val="FF7000"/>
                </a:gs>
              </a:gsLst>
              <a:path path="circle">
                <a:fillToRect l="50000" t="-80000" r="50000" b="18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5BD199F7-F65A-4FFD-A84B-C6154693CC79}"/>
                </a:ext>
              </a:extLst>
            </p:cNvPr>
            <p:cNvSpPr>
              <a:spLocks/>
            </p:cNvSpPr>
            <p:nvPr userDrawn="1"/>
          </p:nvSpPr>
          <p:spPr bwMode="auto">
            <a:xfrm>
              <a:off x="-1" y="0"/>
              <a:ext cx="2550801" cy="6858000"/>
            </a:xfrm>
            <a:custGeom>
              <a:avLst/>
              <a:gdLst>
                <a:gd name="connsiteX0" fmla="*/ 1 w 2550801"/>
                <a:gd name="connsiteY0" fmla="*/ 0 h 6858000"/>
                <a:gd name="connsiteX1" fmla="*/ 659063 w 2550801"/>
                <a:gd name="connsiteY1" fmla="*/ 0 h 6858000"/>
                <a:gd name="connsiteX2" fmla="*/ 876522 w 2550801"/>
                <a:gd name="connsiteY2" fmla="*/ 0 h 6858000"/>
                <a:gd name="connsiteX3" fmla="*/ 1506949 w 2550801"/>
                <a:gd name="connsiteY3" fmla="*/ 0 h 6858000"/>
                <a:gd name="connsiteX4" fmla="*/ 1433084 w 2550801"/>
                <a:gd name="connsiteY4" fmla="*/ 560223 h 6858000"/>
                <a:gd name="connsiteX5" fmla="*/ 1439326 w 2550801"/>
                <a:gd name="connsiteY5" fmla="*/ 928977 h 6858000"/>
                <a:gd name="connsiteX6" fmla="*/ 1267148 w 2550801"/>
                <a:gd name="connsiteY6" fmla="*/ 2708334 h 6858000"/>
                <a:gd name="connsiteX7" fmla="*/ 2428180 w 2550801"/>
                <a:gd name="connsiteY7" fmla="*/ 4502465 h 6858000"/>
                <a:gd name="connsiteX8" fmla="*/ 2550421 w 2550801"/>
                <a:gd name="connsiteY8" fmla="*/ 5460398 h 6858000"/>
                <a:gd name="connsiteX9" fmla="*/ 2330907 w 2550801"/>
                <a:gd name="connsiteY9" fmla="*/ 6858000 h 6858000"/>
                <a:gd name="connsiteX10" fmla="*/ 876522 w 2550801"/>
                <a:gd name="connsiteY10" fmla="*/ 6858000 h 6858000"/>
                <a:gd name="connsiteX11" fmla="*/ 659063 w 2550801"/>
                <a:gd name="connsiteY11" fmla="*/ 6858000 h 6858000"/>
                <a:gd name="connsiteX12" fmla="*/ 1 w 2550801"/>
                <a:gd name="connsiteY12" fmla="*/ 6858000 h 6858000"/>
                <a:gd name="connsiteX13" fmla="*/ 1 w 2550801"/>
                <a:gd name="connsiteY13" fmla="*/ 6108684 h 6858000"/>
                <a:gd name="connsiteX14" fmla="*/ 0 w 2550801"/>
                <a:gd name="connsiteY14" fmla="*/ 6108673 h 6858000"/>
                <a:gd name="connsiteX15" fmla="*/ 0 w 2550801"/>
                <a:gd name="connsiteY15" fmla="*/ 749328 h 6858000"/>
                <a:gd name="connsiteX16" fmla="*/ 1 w 2550801"/>
                <a:gd name="connsiteY16" fmla="*/ 749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0801" h="6858000">
                  <a:moveTo>
                    <a:pt x="1" y="0"/>
                  </a:moveTo>
                  <a:lnTo>
                    <a:pt x="659063" y="0"/>
                  </a:lnTo>
                  <a:lnTo>
                    <a:pt x="876522" y="0"/>
                  </a:lnTo>
                  <a:lnTo>
                    <a:pt x="1506949" y="0"/>
                  </a:lnTo>
                  <a:cubicBezTo>
                    <a:pt x="1464294" y="183786"/>
                    <a:pt x="1439326" y="372891"/>
                    <a:pt x="1433084" y="560223"/>
                  </a:cubicBezTo>
                  <a:cubicBezTo>
                    <a:pt x="1428922" y="683732"/>
                    <a:pt x="1431523" y="806650"/>
                    <a:pt x="1439326" y="928977"/>
                  </a:cubicBezTo>
                  <a:cubicBezTo>
                    <a:pt x="1179758" y="1510474"/>
                    <a:pt x="1091849" y="2117382"/>
                    <a:pt x="1267148" y="2708334"/>
                  </a:cubicBezTo>
                  <a:cubicBezTo>
                    <a:pt x="1456492" y="3347153"/>
                    <a:pt x="1935053" y="3925695"/>
                    <a:pt x="2428180" y="4502465"/>
                  </a:cubicBezTo>
                  <a:cubicBezTo>
                    <a:pt x="2499444" y="4816260"/>
                    <a:pt x="2545219" y="5135375"/>
                    <a:pt x="2550421" y="5460398"/>
                  </a:cubicBezTo>
                  <a:cubicBezTo>
                    <a:pt x="2557183" y="5944388"/>
                    <a:pt x="2473435" y="6409468"/>
                    <a:pt x="2330907" y="6858000"/>
                  </a:cubicBezTo>
                  <a:lnTo>
                    <a:pt x="876522" y="6858000"/>
                  </a:lnTo>
                  <a:lnTo>
                    <a:pt x="659063" y="6858000"/>
                  </a:lnTo>
                  <a:lnTo>
                    <a:pt x="1" y="6858000"/>
                  </a:lnTo>
                  <a:lnTo>
                    <a:pt x="1" y="6108684"/>
                  </a:lnTo>
                  <a:lnTo>
                    <a:pt x="0" y="6108673"/>
                  </a:lnTo>
                  <a:lnTo>
                    <a:pt x="0" y="749328"/>
                  </a:lnTo>
                  <a:lnTo>
                    <a:pt x="1" y="749316"/>
                  </a:lnTo>
                  <a:close/>
                </a:path>
              </a:pathLst>
            </a:custGeom>
            <a:solidFill>
              <a:srgbClr val="282B4D"/>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 name="Freeform 11">
              <a:extLst>
                <a:ext uri="{FF2B5EF4-FFF2-40B4-BE49-F238E27FC236}">
                  <a16:creationId xmlns:a16="http://schemas.microsoft.com/office/drawing/2014/main" id="{28744ACE-D922-4796-A9A5-0D918952A297}"/>
                </a:ext>
              </a:extLst>
            </p:cNvPr>
            <p:cNvSpPr>
              <a:spLocks/>
            </p:cNvSpPr>
            <p:nvPr userDrawn="1"/>
          </p:nvSpPr>
          <p:spPr bwMode="auto">
            <a:xfrm>
              <a:off x="1427359" y="0"/>
              <a:ext cx="578985" cy="930207"/>
            </a:xfrm>
            <a:custGeom>
              <a:avLst/>
              <a:gdLst>
                <a:gd name="T0" fmla="*/ 20 w 1110"/>
                <a:gd name="T1" fmla="*/ 1572 h 1572"/>
                <a:gd name="T2" fmla="*/ 1110 w 1110"/>
                <a:gd name="T3" fmla="*/ 0 h 1572"/>
                <a:gd name="T4" fmla="*/ 150 w 1110"/>
                <a:gd name="T5" fmla="*/ 0 h 1572"/>
                <a:gd name="T6" fmla="*/ 8 w 1110"/>
                <a:gd name="T7" fmla="*/ 948 h 1572"/>
                <a:gd name="T8" fmla="*/ 20 w 1110"/>
                <a:gd name="T9" fmla="*/ 1572 h 1572"/>
              </a:gdLst>
              <a:ahLst/>
              <a:cxnLst>
                <a:cxn ang="0">
                  <a:pos x="T0" y="T1"/>
                </a:cxn>
                <a:cxn ang="0">
                  <a:pos x="T2" y="T3"/>
                </a:cxn>
                <a:cxn ang="0">
                  <a:pos x="T4" y="T5"/>
                </a:cxn>
                <a:cxn ang="0">
                  <a:pos x="T6" y="T7"/>
                </a:cxn>
                <a:cxn ang="0">
                  <a:pos x="T8" y="T9"/>
                </a:cxn>
              </a:cxnLst>
              <a:rect l="0" t="0" r="r" b="b"/>
              <a:pathLst>
                <a:path w="1110" h="1572">
                  <a:moveTo>
                    <a:pt x="20" y="1572"/>
                  </a:moveTo>
                  <a:cubicBezTo>
                    <a:pt x="294" y="1032"/>
                    <a:pt x="667" y="504"/>
                    <a:pt x="1110" y="0"/>
                  </a:cubicBezTo>
                  <a:lnTo>
                    <a:pt x="150" y="0"/>
                  </a:lnTo>
                  <a:cubicBezTo>
                    <a:pt x="68" y="311"/>
                    <a:pt x="20" y="631"/>
                    <a:pt x="8" y="948"/>
                  </a:cubicBezTo>
                  <a:cubicBezTo>
                    <a:pt x="0" y="1157"/>
                    <a:pt x="5" y="1365"/>
                    <a:pt x="20" y="1572"/>
                  </a:cubicBezTo>
                </a:path>
              </a:pathLst>
            </a:custGeom>
            <a:gradFill>
              <a:gsLst>
                <a:gs pos="0">
                  <a:srgbClr val="FBCB00"/>
                </a:gs>
                <a:gs pos="35000">
                  <a:srgbClr val="FBCB00"/>
                </a:gs>
                <a:gs pos="100000">
                  <a:srgbClr val="FF7000"/>
                </a:gs>
              </a:gsLst>
              <a:path path="circle">
                <a:fillToRect l="50000" t="-80000" r="50000" b="180000"/>
              </a:path>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a:extLst>
              <a:ext uri="{FF2B5EF4-FFF2-40B4-BE49-F238E27FC236}">
                <a16:creationId xmlns:a16="http://schemas.microsoft.com/office/drawing/2014/main" id="{22901F50-F214-472D-B10F-8B3DEC564801}"/>
              </a:ext>
            </a:extLst>
          </p:cNvPr>
          <p:cNvSpPr>
            <a:spLocks noGrp="1"/>
          </p:cNvSpPr>
          <p:nvPr>
            <p:ph type="title"/>
          </p:nvPr>
        </p:nvSpPr>
        <p:spPr>
          <a:xfrm>
            <a:off x="3581400" y="365125"/>
            <a:ext cx="77724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E3E5BC2-9560-41D4-913B-F4BD646DDCF0}"/>
              </a:ext>
            </a:extLst>
          </p:cNvPr>
          <p:cNvSpPr>
            <a:spLocks noGrp="1"/>
          </p:cNvSpPr>
          <p:nvPr>
            <p:ph type="body" idx="1"/>
          </p:nvPr>
        </p:nvSpPr>
        <p:spPr>
          <a:xfrm>
            <a:off x="3581400" y="1825625"/>
            <a:ext cx="77724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59C4D-ECD7-4CD9-AE00-4DDC5A018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2C995-B831-49DA-8406-E0F5E672F662}" type="datetimeFigureOut">
              <a:rPr lang="en-US" smtClean="0"/>
              <a:t>8/12/2021</a:t>
            </a:fld>
            <a:endParaRPr lang="en-US"/>
          </a:p>
        </p:txBody>
      </p:sp>
      <p:sp>
        <p:nvSpPr>
          <p:cNvPr id="5" name="Footer Placeholder 4">
            <a:extLst>
              <a:ext uri="{FF2B5EF4-FFF2-40B4-BE49-F238E27FC236}">
                <a16:creationId xmlns:a16="http://schemas.microsoft.com/office/drawing/2014/main" id="{DEAB5B2C-4F32-4746-A4D4-F66C4ECF4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C12FBD-A04D-42A6-88B0-9FBD4E80AC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18575-B01A-41F4-BD76-017ABF2EB5E4}" type="slidenum">
              <a:rPr lang="en-US" smtClean="0"/>
              <a:t>‹#›</a:t>
            </a:fld>
            <a:endParaRPr lang="en-US"/>
          </a:p>
        </p:txBody>
      </p:sp>
    </p:spTree>
    <p:extLst>
      <p:ext uri="{BB962C8B-B14F-4D97-AF65-F5344CB8AC3E}">
        <p14:creationId xmlns:p14="http://schemas.microsoft.com/office/powerpoint/2010/main" val="3534898730"/>
      </p:ext>
    </p:extLst>
  </p:cSld>
  <p:clrMap bg1="lt1" tx1="dk1" bg2="lt2" tx2="dk2" accent1="accent1" accent2="accent2" accent3="accent3" accent4="accent4" accent5="accent5" accent6="accent6" hlink="hlink" folHlink="folHlink"/>
  <p:sldLayoutIdLst>
    <p:sldLayoutId id="2147483767" r:id="rId1"/>
    <p:sldLayoutId id="2147483778" r:id="rId2"/>
    <p:sldLayoutId id="2147483779"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txStyles>
    <p:titleStyle>
      <a:lvl1pPr algn="l" defTabSz="914400" rtl="0" eaLnBrk="1" latinLnBrk="0" hangingPunct="1">
        <a:lnSpc>
          <a:spcPct val="90000"/>
        </a:lnSpc>
        <a:spcBef>
          <a:spcPct val="0"/>
        </a:spcBef>
        <a:buNone/>
        <a:defRPr sz="6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00"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2B7D92-5FFF-4B14-BBFC-B27BEE402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475" y="1654102"/>
            <a:ext cx="10275278" cy="3939540"/>
          </a:xfrm>
          <a:prstGeom prst="rect">
            <a:avLst/>
          </a:prstGeom>
        </p:spPr>
      </p:pic>
      <p:pic>
        <p:nvPicPr>
          <p:cNvPr id="5" name="Picture 4">
            <a:extLst>
              <a:ext uri="{FF2B5EF4-FFF2-40B4-BE49-F238E27FC236}">
                <a16:creationId xmlns:a16="http://schemas.microsoft.com/office/drawing/2014/main" id="{4766FDDF-3FD1-4408-B853-C7CE43527E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03" y="5328442"/>
            <a:ext cx="2207683" cy="1655762"/>
          </a:xfrm>
          <a:prstGeom prst="rect">
            <a:avLst/>
          </a:prstGeom>
        </p:spPr>
      </p:pic>
    </p:spTree>
    <p:extLst>
      <p:ext uri="{BB962C8B-B14F-4D97-AF65-F5344CB8AC3E}">
        <p14:creationId xmlns:p14="http://schemas.microsoft.com/office/powerpoint/2010/main" val="9664010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5B09-3B48-43C0-BA51-CCA156C681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SCOPE:</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52E46-1720-4E33-ACFD-B7D8A4DE1BBC}"/>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The scope of the project product developed involves paid services to the customers for rent a number of cars that are being offered.</a:t>
            </a:r>
          </a:p>
          <a:p>
            <a:r>
              <a:rPr lang="en-US" sz="2000" dirty="0">
                <a:latin typeface="Times New Roman" panose="02020603050405020304" pitchFamily="18" charset="0"/>
                <a:cs typeface="Times New Roman" panose="02020603050405020304" pitchFamily="18" charset="0"/>
              </a:rPr>
              <a:t>It involves a very simple registration procedure.</a:t>
            </a:r>
          </a:p>
          <a:p>
            <a:r>
              <a:rPr lang="en-US" sz="2000" dirty="0">
                <a:latin typeface="Times New Roman" panose="02020603050405020304" pitchFamily="18" charset="0"/>
                <a:cs typeface="Times New Roman" panose="02020603050405020304" pitchFamily="18" charset="0"/>
              </a:rPr>
              <a:t>Provide car catalog for users as an alternative for them to select car if they want to choose car by their owner.</a:t>
            </a:r>
            <a:endParaRPr lang="en-PK"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41678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5B09-3B48-43C0-BA51-CCA156C6814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MAIN TOOLS</a:t>
            </a:r>
            <a:endParaRPr lang="en-PK"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52E46-1720-4E33-ACFD-B7D8A4DE1BBC}"/>
              </a:ext>
            </a:extLst>
          </p:cNvPr>
          <p:cNvSpPr>
            <a:spLocks noGrp="1"/>
          </p:cNvSpPr>
          <p:nvPr>
            <p:ph idx="1"/>
          </p:nvPr>
        </p:nvSpPr>
        <p:spPr/>
        <p:txBody>
          <a:bodyPr>
            <a:normAutofit/>
          </a:bodyPr>
          <a:lstStyle/>
          <a:p>
            <a:r>
              <a:rPr lang="en-US" sz="2000" dirty="0">
                <a:solidFill>
                  <a:srgbClr val="073763"/>
                </a:solidFill>
                <a:latin typeface="Times New Roman" panose="02020603050405020304" pitchFamily="18" charset="0"/>
                <a:cs typeface="Times New Roman" panose="02020603050405020304" pitchFamily="18" charset="0"/>
              </a:rPr>
              <a:t>The implemented website is written in react </a:t>
            </a:r>
            <a:r>
              <a:rPr lang="en-US" sz="2000" dirty="0" err="1">
                <a:solidFill>
                  <a:srgbClr val="073763"/>
                </a:solidFill>
                <a:latin typeface="Times New Roman" panose="02020603050405020304" pitchFamily="18" charset="0"/>
                <a:cs typeface="Times New Roman" panose="02020603050405020304" pitchFamily="18" charset="0"/>
              </a:rPr>
              <a:t>js</a:t>
            </a:r>
            <a:r>
              <a:rPr lang="en-US" sz="2000" dirty="0">
                <a:solidFill>
                  <a:srgbClr val="073763"/>
                </a:solidFill>
                <a:latin typeface="Times New Roman" panose="02020603050405020304" pitchFamily="18" charset="0"/>
                <a:cs typeface="Times New Roman" panose="02020603050405020304" pitchFamily="18" charset="0"/>
              </a:rPr>
              <a:t>(front-end) and node </a:t>
            </a:r>
            <a:r>
              <a:rPr lang="en-US" sz="2000" dirty="0" err="1">
                <a:solidFill>
                  <a:srgbClr val="073763"/>
                </a:solidFill>
                <a:latin typeface="Times New Roman" panose="02020603050405020304" pitchFamily="18" charset="0"/>
                <a:cs typeface="Times New Roman" panose="02020603050405020304" pitchFamily="18" charset="0"/>
              </a:rPr>
              <a:t>js</a:t>
            </a:r>
            <a:r>
              <a:rPr lang="en-US" sz="2000" dirty="0">
                <a:solidFill>
                  <a:srgbClr val="073763"/>
                </a:solidFill>
                <a:latin typeface="Times New Roman" panose="02020603050405020304" pitchFamily="18" charset="0"/>
                <a:cs typeface="Times New Roman" panose="02020603050405020304" pitchFamily="18" charset="0"/>
              </a:rPr>
              <a:t> (back-end).</a:t>
            </a:r>
          </a:p>
          <a:p>
            <a:pPr lvl="1"/>
            <a:r>
              <a:rPr lang="en-US" sz="1600" dirty="0">
                <a:solidFill>
                  <a:srgbClr val="073763"/>
                </a:solidFill>
                <a:latin typeface="Times New Roman" panose="02020603050405020304" pitchFamily="18" charset="0"/>
                <a:cs typeface="Times New Roman" panose="02020603050405020304" pitchFamily="18" charset="0"/>
              </a:rPr>
              <a:t>Open source </a:t>
            </a:r>
          </a:p>
          <a:p>
            <a:pPr lvl="1"/>
            <a:r>
              <a:rPr lang="en-US" sz="1600" dirty="0">
                <a:solidFill>
                  <a:srgbClr val="073763"/>
                </a:solidFill>
                <a:latin typeface="Times New Roman" panose="02020603050405020304" pitchFamily="18" charset="0"/>
                <a:cs typeface="Times New Roman" panose="02020603050405020304" pitchFamily="18" charset="0"/>
              </a:rPr>
              <a:t>High-performing scientific libraries </a:t>
            </a:r>
          </a:p>
          <a:p>
            <a:r>
              <a:rPr lang="en-US" sz="2000" dirty="0">
                <a:solidFill>
                  <a:srgbClr val="073763"/>
                </a:solidFill>
                <a:latin typeface="Times New Roman" panose="02020603050405020304" pitchFamily="18" charset="0"/>
                <a:cs typeface="Times New Roman" panose="02020603050405020304" pitchFamily="18" charset="0"/>
              </a:rPr>
              <a:t>Data are stored in a MongoDB database </a:t>
            </a:r>
          </a:p>
          <a:p>
            <a:pPr lvl="1"/>
            <a:r>
              <a:rPr lang="en-US" sz="1600" dirty="0">
                <a:solidFill>
                  <a:srgbClr val="073763"/>
                </a:solidFill>
                <a:latin typeface="Times New Roman" panose="02020603050405020304" pitchFamily="18" charset="0"/>
                <a:cs typeface="Times New Roman" panose="02020603050405020304" pitchFamily="18" charset="0"/>
              </a:rPr>
              <a:t>Open source </a:t>
            </a:r>
          </a:p>
          <a:p>
            <a:pPr lvl="1"/>
            <a:r>
              <a:rPr lang="en-US" sz="1600" dirty="0">
                <a:solidFill>
                  <a:srgbClr val="073763"/>
                </a:solidFill>
                <a:latin typeface="Times New Roman" panose="02020603050405020304" pitchFamily="18" charset="0"/>
                <a:cs typeface="Times New Roman" panose="02020603050405020304" pitchFamily="18" charset="0"/>
              </a:rPr>
              <a:t> NoSQL </a:t>
            </a:r>
          </a:p>
          <a:p>
            <a:pPr lvl="1"/>
            <a:r>
              <a:rPr lang="en-US" sz="1600" dirty="0">
                <a:solidFill>
                  <a:srgbClr val="073763"/>
                </a:solidFill>
                <a:latin typeface="Times New Roman" panose="02020603050405020304" pitchFamily="18" charset="0"/>
                <a:cs typeface="Times New Roman" panose="02020603050405020304" pitchFamily="18" charset="0"/>
              </a:rPr>
              <a:t>Dynamic schema </a:t>
            </a:r>
          </a:p>
          <a:p>
            <a:pPr marL="457200" lvl="1" indent="0">
              <a:buNone/>
            </a:pPr>
            <a:endParaRPr lang="en-PK" sz="1600" dirty="0">
              <a:solidFill>
                <a:srgbClr val="07376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2503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5B09-3B48-43C0-BA51-CCA156C681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FUNCTIONAL REQUIREMENTS: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52E46-1720-4E33-ACFD-B7D8A4DE1BBC}"/>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Add car</a:t>
            </a:r>
          </a:p>
          <a:p>
            <a:r>
              <a:rPr lang="en-US" sz="2000" dirty="0">
                <a:latin typeface="Times New Roman" panose="02020603050405020304" pitchFamily="18" charset="0"/>
                <a:cs typeface="Times New Roman" panose="02020603050405020304" pitchFamily="18" charset="0"/>
              </a:rPr>
              <a:t>Add customer detail</a:t>
            </a:r>
          </a:p>
          <a:p>
            <a:r>
              <a:rPr lang="en-US" sz="2000" dirty="0">
                <a:latin typeface="Times New Roman" panose="02020603050405020304" pitchFamily="18" charset="0"/>
                <a:cs typeface="Times New Roman" panose="02020603050405020304" pitchFamily="18" charset="0"/>
              </a:rPr>
              <a:t>Show car</a:t>
            </a:r>
          </a:p>
          <a:p>
            <a:r>
              <a:rPr lang="en-US" sz="2000" dirty="0">
                <a:latin typeface="Times New Roman" panose="02020603050405020304" pitchFamily="18" charset="0"/>
                <a:cs typeface="Times New Roman" panose="02020603050405020304" pitchFamily="18" charset="0"/>
              </a:rPr>
              <a:t>Update charge of rent</a:t>
            </a:r>
          </a:p>
          <a:p>
            <a:r>
              <a:rPr lang="en-US" sz="2000" dirty="0">
                <a:latin typeface="Times New Roman" panose="02020603050405020304" pitchFamily="18" charset="0"/>
                <a:cs typeface="Times New Roman" panose="02020603050405020304" pitchFamily="18" charset="0"/>
              </a:rPr>
              <a:t>Show all customer</a:t>
            </a:r>
          </a:p>
          <a:p>
            <a:r>
              <a:rPr lang="en-US" sz="2000" dirty="0">
                <a:latin typeface="Times New Roman" panose="02020603050405020304" pitchFamily="18" charset="0"/>
                <a:cs typeface="Times New Roman" panose="02020603050405020304" pitchFamily="18" charset="0"/>
              </a:rPr>
              <a:t>Search information of car</a:t>
            </a:r>
          </a:p>
          <a:p>
            <a:r>
              <a:rPr lang="en-US" sz="2000" dirty="0">
                <a:latin typeface="Times New Roman" panose="02020603050405020304" pitchFamily="18" charset="0"/>
                <a:cs typeface="Times New Roman" panose="02020603050405020304" pitchFamily="18" charset="0"/>
              </a:rPr>
              <a:t>Car Book information</a:t>
            </a:r>
          </a:p>
          <a:p>
            <a:r>
              <a:rPr lang="en-US" sz="2000" dirty="0">
                <a:latin typeface="Times New Roman" panose="02020603050405020304" pitchFamily="18" charset="0"/>
                <a:cs typeface="Times New Roman" panose="02020603050405020304" pitchFamily="18" charset="0"/>
              </a:rPr>
              <a:t>Delete car information</a:t>
            </a:r>
            <a:endParaRPr lang="en-PK"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073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5B09-3B48-43C0-BA51-CCA156C681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FUNCTIONAL REQUIREMENTS: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52E46-1720-4E33-ACFD-B7D8A4DE1BBC}"/>
              </a:ext>
            </a:extLst>
          </p:cNvPr>
          <p:cNvSpPr>
            <a:spLocks noGrp="1"/>
          </p:cNvSpPr>
          <p:nvPr>
            <p:ph idx="1"/>
          </p:nvPr>
        </p:nvSpPr>
        <p:spPr>
          <a:xfrm>
            <a:off x="3581400" y="1825625"/>
            <a:ext cx="8275820" cy="4351338"/>
          </a:xfrm>
        </p:spPr>
        <p:txBody>
          <a:bodyPr>
            <a:noAutofit/>
          </a:bodyPr>
          <a:lstStyle/>
          <a:p>
            <a:r>
              <a:rPr lang="en-US" dirty="0">
                <a:latin typeface="Times New Roman" panose="02020603050405020304" pitchFamily="18" charset="0"/>
                <a:cs typeface="Times New Roman" panose="02020603050405020304" pitchFamily="18" charset="0"/>
              </a:rPr>
              <a:t>Availability:</a:t>
            </a:r>
          </a:p>
          <a:p>
            <a:pPr marL="457200" lvl="1" indent="0">
              <a:buNone/>
            </a:pPr>
            <a:r>
              <a:rPr lang="en-US" dirty="0">
                <a:latin typeface="Times New Roman" panose="02020603050405020304" pitchFamily="18" charset="0"/>
                <a:cs typeface="Times New Roman" panose="02020603050405020304" pitchFamily="18" charset="0"/>
              </a:rPr>
              <a:t>The system should always be available for access at 24 hours, 7 days a week. also int he occurrence of any major system malfunctioning, the system should be available 1 to 2 working days, so that the business process is not severely affected.</a:t>
            </a:r>
          </a:p>
          <a:p>
            <a:r>
              <a:rPr lang="en-US" dirty="0">
                <a:latin typeface="Times New Roman" panose="02020603050405020304" pitchFamily="18" charset="0"/>
                <a:cs typeface="Times New Roman" panose="02020603050405020304" pitchFamily="18" charset="0"/>
              </a:rPr>
              <a:t>Performance:</a:t>
            </a:r>
          </a:p>
          <a:p>
            <a:pPr marL="457200" lvl="1" indent="0">
              <a:buNone/>
            </a:pPr>
            <a:r>
              <a:rPr lang="en-US" dirty="0">
                <a:latin typeface="Times New Roman" panose="02020603050405020304" pitchFamily="18" charset="0"/>
                <a:cs typeface="Times New Roman" panose="02020603050405020304" pitchFamily="18" charset="0"/>
              </a:rPr>
              <a:t>The system response time for every instruction conducted by the user must not exceed more than a minimum of 10 seconds. The system should be high performance with a short span usually 50 second for high complected task.</a:t>
            </a:r>
          </a:p>
          <a:p>
            <a:r>
              <a:rPr lang="en-US" dirty="0">
                <a:latin typeface="Times New Roman" panose="02020603050405020304" pitchFamily="18" charset="0"/>
                <a:cs typeface="Times New Roman" panose="02020603050405020304" pitchFamily="18" charset="0"/>
              </a:rPr>
              <a:t>Security:</a:t>
            </a:r>
          </a:p>
          <a:p>
            <a:pPr marL="457200" lvl="1" indent="0">
              <a:buNone/>
            </a:pPr>
            <a:r>
              <a:rPr lang="en-US" dirty="0">
                <a:latin typeface="Times New Roman" panose="02020603050405020304" pitchFamily="18" charset="0"/>
                <a:cs typeface="Times New Roman" panose="02020603050405020304" pitchFamily="18" charset="0"/>
              </a:rPr>
              <a:t>The system provides username and password to prevent the system from unauthorized access. The staff’s password must be greater than eight characters. The subsystem should provide a high level of security and integrity of the data helped by the system, only the authorized personal of the company can gain access to the company's secured page of the system.</a:t>
            </a:r>
          </a:p>
        </p:txBody>
      </p:sp>
    </p:spTree>
    <p:extLst>
      <p:ext uri="{BB962C8B-B14F-4D97-AF65-F5344CB8AC3E}">
        <p14:creationId xmlns:p14="http://schemas.microsoft.com/office/powerpoint/2010/main" val="16884044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FC8C-5B5F-4D8C-9E7A-2181EAA0476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SOFTWARE REQUIREMENTS:</a:t>
            </a:r>
            <a:endParaRPr lang="en-PK" dirty="0"/>
          </a:p>
        </p:txBody>
      </p:sp>
      <p:sp>
        <p:nvSpPr>
          <p:cNvPr id="3" name="Content Placeholder 2">
            <a:extLst>
              <a:ext uri="{FF2B5EF4-FFF2-40B4-BE49-F238E27FC236}">
                <a16:creationId xmlns:a16="http://schemas.microsoft.com/office/drawing/2014/main" id="{B0682781-F0A2-458F-9608-CE4149A32CA6}"/>
              </a:ext>
            </a:extLst>
          </p:cNvPr>
          <p:cNvSpPr>
            <a:spLocks noGrp="1"/>
          </p:cNvSpPr>
          <p:nvPr>
            <p:ph idx="1"/>
          </p:nvPr>
        </p:nvSpPr>
        <p:spPr/>
        <p:txBody>
          <a:bodyPr/>
          <a:lstStyle/>
          <a:p>
            <a:r>
              <a:rPr lang="en-US" b="0" i="0" dirty="0">
                <a:effectLst/>
                <a:latin typeface="Times New Roman" panose="02020603050405020304" pitchFamily="18" charset="0"/>
                <a:cs typeface="Times New Roman" panose="02020603050405020304" pitchFamily="18" charset="0"/>
              </a:rPr>
              <a:t>Visual Studio </a:t>
            </a:r>
            <a:r>
              <a:rPr lang="en-US" b="0" i="0" dirty="0" err="1">
                <a:effectLst/>
                <a:latin typeface="Times New Roman" panose="02020603050405020304" pitchFamily="18" charset="0"/>
                <a:cs typeface="Times New Roman" panose="02020603050405020304" pitchFamily="18" charset="0"/>
              </a:rPr>
              <a:t>.Net</a:t>
            </a:r>
            <a:r>
              <a:rPr lang="en-US" b="0" i="0" dirty="0">
                <a:effectLst/>
                <a:latin typeface="Times New Roman" panose="02020603050405020304" pitchFamily="18" charset="0"/>
                <a:cs typeface="Times New Roman" panose="02020603050405020304" pitchFamily="18" charset="0"/>
              </a:rPr>
              <a:t> 2010 </a:t>
            </a:r>
          </a:p>
          <a:p>
            <a:r>
              <a:rPr lang="en-US" b="0" i="0" dirty="0">
                <a:effectLst/>
                <a:latin typeface="Times New Roman" panose="02020603050405020304" pitchFamily="18" charset="0"/>
                <a:cs typeface="Times New Roman" panose="02020603050405020304" pitchFamily="18" charset="0"/>
              </a:rPr>
              <a:t> MONGO DB(Database – Backend) </a:t>
            </a:r>
          </a:p>
          <a:p>
            <a:r>
              <a:rPr lang="en-US" b="0" i="0" dirty="0">
                <a:effectLst/>
                <a:latin typeface="Times New Roman" panose="02020603050405020304" pitchFamily="18" charset="0"/>
                <a:cs typeface="Times New Roman" panose="02020603050405020304" pitchFamily="18" charset="0"/>
              </a:rPr>
              <a:t>Windows 10</a:t>
            </a:r>
          </a:p>
          <a:p>
            <a:r>
              <a:rPr lang="en-US" b="0" i="0" dirty="0">
                <a:effectLst/>
                <a:latin typeface="Times New Roman" panose="02020603050405020304" pitchFamily="18" charset="0"/>
                <a:cs typeface="Times New Roman" panose="02020603050405020304" pitchFamily="18" charset="0"/>
              </a:rPr>
              <a:t> REACT JS(Form Design – Frontend) </a:t>
            </a:r>
          </a:p>
          <a:p>
            <a:r>
              <a:rPr lang="en-US" b="0" i="0" dirty="0">
                <a:effectLst/>
                <a:latin typeface="Times New Roman" panose="02020603050405020304" pitchFamily="18" charset="0"/>
                <a:cs typeface="Times New Roman" panose="02020603050405020304" pitchFamily="18" charset="0"/>
              </a:rPr>
              <a:t>VB.NET (Coding) </a:t>
            </a:r>
          </a:p>
          <a:p>
            <a:pPr marL="0" indent="0">
              <a:buNone/>
            </a:pP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4217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EC1287-F896-42D7-9314-750058226238}"/>
              </a:ext>
            </a:extLst>
          </p:cNvPr>
          <p:cNvSpPr>
            <a:spLocks noGrp="1"/>
          </p:cNvSpPr>
          <p:nvPr>
            <p:ph type="title"/>
          </p:nvPr>
        </p:nvSpPr>
        <p:spPr>
          <a:xfrm>
            <a:off x="2465777" y="1736726"/>
            <a:ext cx="10515600" cy="2852737"/>
          </a:xfrm>
        </p:spPr>
        <p:txBody>
          <a:bodyPr/>
          <a:lstStyle/>
          <a:p>
            <a:r>
              <a:rPr lang="en-US" dirty="0">
                <a:solidFill>
                  <a:srgbClr val="073763"/>
                </a:solidFill>
                <a:latin typeface="Times New Roman" panose="02020603050405020304" pitchFamily="18" charset="0"/>
                <a:cs typeface="Times New Roman" panose="02020603050405020304" pitchFamily="18" charset="0"/>
              </a:rPr>
              <a:t>SCREENSHOTS</a:t>
            </a:r>
            <a:endParaRPr lang="en-PK" dirty="0">
              <a:solidFill>
                <a:srgbClr val="073763"/>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64531DC-1B87-47DF-BDE2-5ED60CB65776}"/>
              </a:ext>
            </a:extLst>
          </p:cNvPr>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170360261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A60D6C-E45C-4E14-BB91-5C74472A08BD}"/>
              </a:ext>
            </a:extLst>
          </p:cNvPr>
          <p:cNvSpPr>
            <a:spLocks noGrp="1"/>
          </p:cNvSpPr>
          <p:nvPr>
            <p:ph type="title"/>
          </p:nvPr>
        </p:nvSpPr>
        <p:spPr>
          <a:xfrm>
            <a:off x="1670155" y="406895"/>
            <a:ext cx="6108492" cy="1283793"/>
          </a:xfrm>
        </p:spPr>
        <p:txBody>
          <a:bodyPr/>
          <a:lstStyle/>
          <a:p>
            <a:r>
              <a:rPr lang="en-US" dirty="0"/>
              <a:t>PAGE:HOME</a:t>
            </a:r>
            <a:endParaRPr lang="en-PK" dirty="0"/>
          </a:p>
        </p:txBody>
      </p:sp>
      <p:pic>
        <p:nvPicPr>
          <p:cNvPr id="7" name="Content Placeholder 6">
            <a:extLst>
              <a:ext uri="{FF2B5EF4-FFF2-40B4-BE49-F238E27FC236}">
                <a16:creationId xmlns:a16="http://schemas.microsoft.com/office/drawing/2014/main" id="{D5767BD6-5D05-4004-AC2E-F02D59B686E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67600" y="1690688"/>
            <a:ext cx="3244005" cy="5079743"/>
          </a:xfrm>
        </p:spPr>
      </p:pic>
    </p:spTree>
    <p:extLst>
      <p:ext uri="{BB962C8B-B14F-4D97-AF65-F5344CB8AC3E}">
        <p14:creationId xmlns:p14="http://schemas.microsoft.com/office/powerpoint/2010/main" val="318301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2733C-7551-4A3A-AB07-8C2740286E6A}"/>
              </a:ext>
            </a:extLst>
          </p:cNvPr>
          <p:cNvSpPr>
            <a:spLocks noGrp="1"/>
          </p:cNvSpPr>
          <p:nvPr>
            <p:ph type="title"/>
          </p:nvPr>
        </p:nvSpPr>
        <p:spPr>
          <a:xfrm>
            <a:off x="1531036" y="425086"/>
            <a:ext cx="7772400" cy="1325563"/>
          </a:xfrm>
        </p:spPr>
        <p:txBody>
          <a:bodyPr/>
          <a:lstStyle/>
          <a:p>
            <a:r>
              <a:rPr lang="en-US" dirty="0"/>
              <a:t>PAGE:ABOUT</a:t>
            </a:r>
            <a:endParaRPr lang="en-PK" dirty="0"/>
          </a:p>
        </p:txBody>
      </p:sp>
      <p:pic>
        <p:nvPicPr>
          <p:cNvPr id="5" name="Content Placeholder 4">
            <a:extLst>
              <a:ext uri="{FF2B5EF4-FFF2-40B4-BE49-F238E27FC236}">
                <a16:creationId xmlns:a16="http://schemas.microsoft.com/office/drawing/2014/main" id="{87261D34-B6D7-49BB-941A-2FC2493AD4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10922" y="245801"/>
            <a:ext cx="3316973" cy="6612199"/>
          </a:xfrm>
        </p:spPr>
      </p:pic>
    </p:spTree>
    <p:extLst>
      <p:ext uri="{BB962C8B-B14F-4D97-AF65-F5344CB8AC3E}">
        <p14:creationId xmlns:p14="http://schemas.microsoft.com/office/powerpoint/2010/main" val="27522330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BB788-8773-42C5-A12B-885D70D4A3C6}"/>
              </a:ext>
            </a:extLst>
          </p:cNvPr>
          <p:cNvSpPr>
            <a:spLocks noGrp="1"/>
          </p:cNvSpPr>
          <p:nvPr>
            <p:ph type="title"/>
          </p:nvPr>
        </p:nvSpPr>
        <p:spPr>
          <a:xfrm>
            <a:off x="1497767" y="365125"/>
            <a:ext cx="7772400" cy="1325563"/>
          </a:xfrm>
        </p:spPr>
        <p:txBody>
          <a:bodyPr/>
          <a:lstStyle/>
          <a:p>
            <a:r>
              <a:rPr lang="en-US" dirty="0"/>
              <a:t>PAGE:SERVICES</a:t>
            </a:r>
            <a:endParaRPr lang="en-PK" dirty="0"/>
          </a:p>
        </p:txBody>
      </p:sp>
      <p:pic>
        <p:nvPicPr>
          <p:cNvPr id="5" name="Content Placeholder 4">
            <a:extLst>
              <a:ext uri="{FF2B5EF4-FFF2-40B4-BE49-F238E27FC236}">
                <a16:creationId xmlns:a16="http://schemas.microsoft.com/office/drawing/2014/main" id="{B8CFB8B5-4B31-43FB-ADE4-6CC8B70954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0242" y="1371069"/>
            <a:ext cx="6882597" cy="5486931"/>
          </a:xfrm>
        </p:spPr>
      </p:pic>
    </p:spTree>
    <p:extLst>
      <p:ext uri="{BB962C8B-B14F-4D97-AF65-F5344CB8AC3E}">
        <p14:creationId xmlns:p14="http://schemas.microsoft.com/office/powerpoint/2010/main" val="33972143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195B-AEF2-416C-8D5F-9BEDD5683C75}"/>
              </a:ext>
            </a:extLst>
          </p:cNvPr>
          <p:cNvSpPr>
            <a:spLocks noGrp="1"/>
          </p:cNvSpPr>
          <p:nvPr>
            <p:ph type="title"/>
          </p:nvPr>
        </p:nvSpPr>
        <p:spPr>
          <a:xfrm>
            <a:off x="1433180" y="365125"/>
            <a:ext cx="7772400" cy="1325563"/>
          </a:xfrm>
        </p:spPr>
        <p:txBody>
          <a:bodyPr/>
          <a:lstStyle/>
          <a:p>
            <a:r>
              <a:rPr lang="en-US" dirty="0"/>
              <a:t>PAGE:ADD A CAR</a:t>
            </a:r>
            <a:endParaRPr lang="en-PK" dirty="0"/>
          </a:p>
        </p:txBody>
      </p:sp>
      <p:pic>
        <p:nvPicPr>
          <p:cNvPr id="5" name="Content Placeholder 4">
            <a:extLst>
              <a:ext uri="{FF2B5EF4-FFF2-40B4-BE49-F238E27FC236}">
                <a16:creationId xmlns:a16="http://schemas.microsoft.com/office/drawing/2014/main" id="{10DECFD7-A484-4761-BB99-37A15C1D4F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5830" y="1393981"/>
            <a:ext cx="7676484" cy="5203825"/>
          </a:xfrm>
        </p:spPr>
      </p:pic>
    </p:spTree>
    <p:extLst>
      <p:ext uri="{BB962C8B-B14F-4D97-AF65-F5344CB8AC3E}">
        <p14:creationId xmlns:p14="http://schemas.microsoft.com/office/powerpoint/2010/main" val="3419427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4D49F9-D07B-4EA5-9CAE-7B57CBF98BB3}"/>
              </a:ext>
            </a:extLst>
          </p:cNvPr>
          <p:cNvSpPr>
            <a:spLocks noGrp="1"/>
          </p:cNvSpPr>
          <p:nvPr>
            <p:ph type="title"/>
          </p:nvPr>
        </p:nvSpPr>
        <p:spPr/>
        <p:txBody>
          <a:bodyPr/>
          <a:lstStyle/>
          <a:p>
            <a:r>
              <a:rPr lang="en-US" b="1" dirty="0">
                <a:solidFill>
                  <a:srgbClr val="073763"/>
                </a:solidFill>
                <a:latin typeface="Times New Roman" panose="02020603050405020304" pitchFamily="18" charset="0"/>
                <a:cs typeface="Times New Roman" panose="02020603050405020304" pitchFamily="18" charset="0"/>
              </a:rPr>
              <a:t>FOLIO3 SUMMER INTERNSHIP</a:t>
            </a:r>
            <a:endParaRPr lang="en-PK" b="1" dirty="0">
              <a:solidFill>
                <a:srgbClr val="073763"/>
              </a:solidFill>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439187D4-EEC6-4775-932B-BFDC4FE8127E}"/>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Team D:</a:t>
            </a:r>
          </a:p>
          <a:p>
            <a:pPr lvl="1"/>
            <a:r>
              <a:rPr lang="en-US" sz="2000" b="1" dirty="0">
                <a:latin typeface="Times New Roman" panose="02020603050405020304" pitchFamily="18" charset="0"/>
                <a:cs typeface="Times New Roman" panose="02020603050405020304" pitchFamily="18" charset="0"/>
              </a:rPr>
              <a:t>Ali Ahmed </a:t>
            </a:r>
            <a:r>
              <a:rPr lang="en-US" sz="2000" b="1" dirty="0" err="1">
                <a:latin typeface="Times New Roman" panose="02020603050405020304" pitchFamily="18" charset="0"/>
                <a:cs typeface="Times New Roman" panose="02020603050405020304" pitchFamily="18" charset="0"/>
              </a:rPr>
              <a:t>Samoo</a:t>
            </a:r>
            <a:endParaRPr lang="en-US" sz="2000" b="1" dirty="0">
              <a:latin typeface="Times New Roman" panose="02020603050405020304" pitchFamily="18" charset="0"/>
              <a:cs typeface="Times New Roman" panose="02020603050405020304" pitchFamily="18" charset="0"/>
            </a:endParaRPr>
          </a:p>
          <a:p>
            <a:pPr lvl="1"/>
            <a:r>
              <a:rPr lang="en-US" sz="2000" b="1" dirty="0" err="1">
                <a:latin typeface="Times New Roman" panose="02020603050405020304" pitchFamily="18" charset="0"/>
                <a:cs typeface="Times New Roman" panose="02020603050405020304" pitchFamily="18" charset="0"/>
              </a:rPr>
              <a:t>M.Abdullah</a:t>
            </a:r>
            <a:r>
              <a:rPr lang="en-US" sz="2000" b="1" dirty="0">
                <a:latin typeface="Times New Roman" panose="02020603050405020304" pitchFamily="18" charset="0"/>
                <a:cs typeface="Times New Roman" panose="02020603050405020304" pitchFamily="18" charset="0"/>
              </a:rPr>
              <a:t> Siddiqui</a:t>
            </a:r>
          </a:p>
          <a:p>
            <a:pPr lvl="1"/>
            <a:r>
              <a:rPr lang="en-US" sz="2000" b="1" dirty="0">
                <a:latin typeface="Times New Roman" panose="02020603050405020304" pitchFamily="18" charset="0"/>
                <a:cs typeface="Times New Roman" panose="02020603050405020304" pitchFamily="18" charset="0"/>
              </a:rPr>
              <a:t>Muhammad </a:t>
            </a:r>
            <a:r>
              <a:rPr lang="en-US" sz="2000" b="1" dirty="0" err="1">
                <a:latin typeface="Times New Roman" panose="02020603050405020304" pitchFamily="18" charset="0"/>
                <a:cs typeface="Times New Roman" panose="02020603050405020304" pitchFamily="18" charset="0"/>
              </a:rPr>
              <a:t>Asad</a:t>
            </a:r>
            <a:endParaRPr lang="en-US" sz="2000" b="1"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Muhammad Haroon</a:t>
            </a:r>
          </a:p>
          <a:p>
            <a:pPr lvl="1"/>
            <a:r>
              <a:rPr lang="en-US" sz="2000" b="1" dirty="0" err="1">
                <a:latin typeface="Times New Roman" panose="02020603050405020304" pitchFamily="18" charset="0"/>
                <a:cs typeface="Times New Roman" panose="02020603050405020304" pitchFamily="18" charset="0"/>
              </a:rPr>
              <a:t>Komal</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Ayub</a:t>
            </a:r>
            <a:endParaRPr lang="en-PK"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97006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C6F7-3E14-4269-82F8-5A5AE0030124}"/>
              </a:ext>
            </a:extLst>
          </p:cNvPr>
          <p:cNvSpPr>
            <a:spLocks noGrp="1"/>
          </p:cNvSpPr>
          <p:nvPr>
            <p:ph type="title"/>
          </p:nvPr>
        </p:nvSpPr>
        <p:spPr/>
        <p:txBody>
          <a:bodyPr/>
          <a:lstStyle/>
          <a:p>
            <a:r>
              <a:rPr lang="en-US" dirty="0"/>
              <a:t>PAGE:PROFILE</a:t>
            </a:r>
            <a:endParaRPr lang="en-PK" dirty="0"/>
          </a:p>
        </p:txBody>
      </p:sp>
      <p:pic>
        <p:nvPicPr>
          <p:cNvPr id="5" name="Content Placeholder 4">
            <a:extLst>
              <a:ext uri="{FF2B5EF4-FFF2-40B4-BE49-F238E27FC236}">
                <a16:creationId xmlns:a16="http://schemas.microsoft.com/office/drawing/2014/main" id="{8DF14C83-3692-4371-93B4-B27E217FF8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7550" y="2141537"/>
            <a:ext cx="9744143" cy="4351338"/>
          </a:xfrm>
        </p:spPr>
      </p:pic>
    </p:spTree>
    <p:extLst>
      <p:ext uri="{BB962C8B-B14F-4D97-AF65-F5344CB8AC3E}">
        <p14:creationId xmlns:p14="http://schemas.microsoft.com/office/powerpoint/2010/main" val="1054465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45FF-3B7A-4F15-A78E-C0D89F76E747}"/>
              </a:ext>
            </a:extLst>
          </p:cNvPr>
          <p:cNvSpPr>
            <a:spLocks noGrp="1"/>
          </p:cNvSpPr>
          <p:nvPr>
            <p:ph type="title"/>
          </p:nvPr>
        </p:nvSpPr>
        <p:spPr>
          <a:xfrm>
            <a:off x="1582608" y="500062"/>
            <a:ext cx="7772400" cy="1325563"/>
          </a:xfrm>
        </p:spPr>
        <p:txBody>
          <a:bodyPr/>
          <a:lstStyle/>
          <a:p>
            <a:r>
              <a:rPr lang="en-US" dirty="0"/>
              <a:t>CONTACT US:</a:t>
            </a:r>
            <a:endParaRPr lang="en-PK" dirty="0"/>
          </a:p>
        </p:txBody>
      </p:sp>
      <p:pic>
        <p:nvPicPr>
          <p:cNvPr id="5" name="Content Placeholder 4">
            <a:extLst>
              <a:ext uri="{FF2B5EF4-FFF2-40B4-BE49-F238E27FC236}">
                <a16:creationId xmlns:a16="http://schemas.microsoft.com/office/drawing/2014/main" id="{202A9E98-889D-4839-BF6E-8928D80876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6850" y="2006600"/>
            <a:ext cx="9026784" cy="4351338"/>
          </a:xfrm>
        </p:spPr>
      </p:pic>
    </p:spTree>
    <p:extLst>
      <p:ext uri="{BB962C8B-B14F-4D97-AF65-F5344CB8AC3E}">
        <p14:creationId xmlns:p14="http://schemas.microsoft.com/office/powerpoint/2010/main" val="4216353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5B09-3B48-43C0-BA51-CCA156C681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52E46-1720-4E33-ACFD-B7D8A4DE1BBC}"/>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Our aim is to provide user friendly website who want to take car for rent.</a:t>
            </a:r>
          </a:p>
          <a:p>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C8FEC92-235A-4774-9340-AA974115C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4463" y="4001294"/>
            <a:ext cx="2857499" cy="2857499"/>
          </a:xfrm>
          <a:prstGeom prst="rect">
            <a:avLst/>
          </a:prstGeom>
        </p:spPr>
      </p:pic>
    </p:spTree>
    <p:extLst>
      <p:ext uri="{BB962C8B-B14F-4D97-AF65-F5344CB8AC3E}">
        <p14:creationId xmlns:p14="http://schemas.microsoft.com/office/powerpoint/2010/main" val="22560003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32C5D35-B042-4D74-99E5-39CEE6F6CD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0026"/>
            <a:ext cx="11905021" cy="6200408"/>
          </a:xfrm>
        </p:spPr>
      </p:pic>
    </p:spTree>
    <p:extLst>
      <p:ext uri="{BB962C8B-B14F-4D97-AF65-F5344CB8AC3E}">
        <p14:creationId xmlns:p14="http://schemas.microsoft.com/office/powerpoint/2010/main" val="25862394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BA66-C35E-4125-97BA-89E9AFCFBCD2}"/>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3FEB438C-6998-47CA-BCB6-29BFBC132CEB}"/>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1103662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5B09-3B48-43C0-BA51-CCA156C681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TITLE:</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52E46-1720-4E33-ACFD-B7D8A4DE1BBC}"/>
              </a:ext>
            </a:extLst>
          </p:cNvPr>
          <p:cNvSpPr>
            <a:spLocks noGrp="1"/>
          </p:cNvSpPr>
          <p:nvPr>
            <p:ph idx="1"/>
          </p:nvPr>
        </p:nvSpPr>
        <p:spPr/>
        <p:txBody>
          <a:bodyPr>
            <a:normAutofit/>
          </a:bodyPr>
          <a:lstStyle/>
          <a:p>
            <a:pPr marL="0" indent="0" algn="ctr">
              <a:buNone/>
            </a:pPr>
            <a:r>
              <a:rPr lang="en-US" sz="6600" dirty="0">
                <a:latin typeface="Times New Roman" panose="02020603050405020304" pitchFamily="18" charset="0"/>
                <a:cs typeface="Times New Roman" panose="02020603050405020304" pitchFamily="18" charset="0"/>
              </a:rPr>
              <a:t>RENT A CAR</a:t>
            </a:r>
            <a:endParaRPr lang="en-PK"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86740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70EC6C-6527-46E1-B549-57DF107B8BF4}"/>
              </a:ext>
            </a:extLst>
          </p:cNvPr>
          <p:cNvPicPr>
            <a:picLocks noChangeAspect="1"/>
          </p:cNvPicPr>
          <p:nvPr/>
        </p:nvPicPr>
        <p:blipFill rotWithShape="1">
          <a:blip r:embed="rId2">
            <a:extLst>
              <a:ext uri="{28A0092B-C50C-407E-A947-70E740481C1C}">
                <a14:useLocalDpi xmlns:a14="http://schemas.microsoft.com/office/drawing/2010/main" val="0"/>
              </a:ext>
            </a:extLst>
          </a:blip>
          <a:srcRect l="11582" t="8237" r="11640" b="7414"/>
          <a:stretch/>
        </p:blipFill>
        <p:spPr>
          <a:xfrm>
            <a:off x="4924384" y="2048185"/>
            <a:ext cx="6541477" cy="4044971"/>
          </a:xfrm>
          <a:prstGeom prst="rect">
            <a:avLst/>
          </a:prstGeom>
        </p:spPr>
      </p:pic>
      <p:sp>
        <p:nvSpPr>
          <p:cNvPr id="6" name="Rectangle 5">
            <a:extLst>
              <a:ext uri="{FF2B5EF4-FFF2-40B4-BE49-F238E27FC236}">
                <a16:creationId xmlns:a16="http://schemas.microsoft.com/office/drawing/2014/main" id="{59D3C3F0-1529-4FD3-A6D4-9AD4AAB68C55}"/>
              </a:ext>
            </a:extLst>
          </p:cNvPr>
          <p:cNvSpPr/>
          <p:nvPr/>
        </p:nvSpPr>
        <p:spPr>
          <a:xfrm>
            <a:off x="3191435" y="0"/>
            <a:ext cx="5665693"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RENT A CAR</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51733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5B09-3B48-43C0-BA51-CCA156C681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OVERVIEW:</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52E46-1720-4E33-ACFD-B7D8A4DE1BBC}"/>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Introduction</a:t>
            </a:r>
          </a:p>
          <a:p>
            <a:pPr marL="0" indent="0">
              <a:buNone/>
            </a:pPr>
            <a:r>
              <a:rPr lang="en-US" sz="2000" dirty="0">
                <a:latin typeface="Times New Roman" panose="02020603050405020304" pitchFamily="18" charset="0"/>
                <a:cs typeface="Times New Roman" panose="02020603050405020304" pitchFamily="18" charset="0"/>
              </a:rPr>
              <a:t>Users</a:t>
            </a:r>
          </a:p>
          <a:p>
            <a:pPr marL="0" indent="0">
              <a:buNone/>
            </a:pPr>
            <a:r>
              <a:rPr lang="en-US" sz="2000" dirty="0">
                <a:latin typeface="Times New Roman" panose="02020603050405020304" pitchFamily="18" charset="0"/>
                <a:cs typeface="Times New Roman" panose="02020603050405020304" pitchFamily="18" charset="0"/>
              </a:rPr>
              <a:t>Objectives</a:t>
            </a:r>
          </a:p>
          <a:p>
            <a:pPr marL="0" indent="0">
              <a:buNone/>
            </a:pPr>
            <a:r>
              <a:rPr lang="en-US" sz="2000" dirty="0">
                <a:latin typeface="Times New Roman" panose="02020603050405020304" pitchFamily="18" charset="0"/>
                <a:cs typeface="Times New Roman" panose="02020603050405020304" pitchFamily="18" charset="0"/>
              </a:rPr>
              <a:t>Project Scope</a:t>
            </a:r>
          </a:p>
          <a:p>
            <a:pPr marL="0" indent="0">
              <a:buNone/>
            </a:pPr>
            <a:r>
              <a:rPr lang="en-US" sz="2000" dirty="0">
                <a:latin typeface="Times New Roman" panose="02020603050405020304" pitchFamily="18" charset="0"/>
                <a:cs typeface="Times New Roman" panose="02020603050405020304" pitchFamily="18" charset="0"/>
              </a:rPr>
              <a:t>Tools</a:t>
            </a:r>
          </a:p>
          <a:p>
            <a:pPr marL="0" indent="0">
              <a:buNone/>
            </a:pPr>
            <a:r>
              <a:rPr lang="en-US" sz="2000" dirty="0">
                <a:latin typeface="Times New Roman" panose="02020603050405020304" pitchFamily="18" charset="0"/>
                <a:cs typeface="Times New Roman" panose="02020603050405020304" pitchFamily="18" charset="0"/>
              </a:rPr>
              <a:t>Functional Requirements</a:t>
            </a:r>
          </a:p>
          <a:p>
            <a:pPr marL="0" indent="0">
              <a:buNone/>
            </a:pPr>
            <a:r>
              <a:rPr lang="en-US" sz="2000" dirty="0">
                <a:latin typeface="Times New Roman" panose="02020603050405020304" pitchFamily="18" charset="0"/>
                <a:cs typeface="Times New Roman" panose="02020603050405020304" pitchFamily="18" charset="0"/>
              </a:rPr>
              <a:t>Conclusion</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PK"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2030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5B09-3B48-43C0-BA51-CCA156C681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52E46-1720-4E33-ACFD-B7D8A4DE1BBC}"/>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This is “Rent a Car” project which will provide a lot of facilities to their users.</a:t>
            </a:r>
          </a:p>
          <a:p>
            <a:r>
              <a:rPr lang="en-US" sz="2000" dirty="0">
                <a:latin typeface="Times New Roman" panose="02020603050405020304" pitchFamily="18" charset="0"/>
                <a:cs typeface="Times New Roman" panose="02020603050405020304" pitchFamily="18" charset="0"/>
              </a:rPr>
              <a:t>It will record the detail of various activities of customers as well as information about booking .</a:t>
            </a:r>
          </a:p>
          <a:p>
            <a:r>
              <a:rPr lang="en-US" sz="2000" dirty="0">
                <a:latin typeface="Times New Roman" panose="02020603050405020304" pitchFamily="18" charset="0"/>
                <a:cs typeface="Times New Roman" panose="02020603050405020304" pitchFamily="18" charset="0"/>
              </a:rPr>
              <a:t>It will simplify the task and reduce the paper work.</a:t>
            </a:r>
          </a:p>
          <a:p>
            <a:r>
              <a:rPr lang="en-US" sz="2000" dirty="0">
                <a:latin typeface="Times New Roman" panose="02020603050405020304" pitchFamily="18" charset="0"/>
                <a:cs typeface="Times New Roman" panose="02020603050405020304" pitchFamily="18" charset="0"/>
              </a:rPr>
              <a:t>Registration of customer</a:t>
            </a:r>
          </a:p>
          <a:p>
            <a:r>
              <a:rPr lang="en-US" sz="2000" dirty="0">
                <a:latin typeface="Times New Roman" panose="02020603050405020304" pitchFamily="18" charset="0"/>
                <a:cs typeface="Times New Roman" panose="02020603050405020304" pitchFamily="18" charset="0"/>
              </a:rPr>
              <a:t>Record of car booking </a:t>
            </a:r>
          </a:p>
          <a:p>
            <a:r>
              <a:rPr lang="en-US" sz="2000" dirty="0">
                <a:latin typeface="Times New Roman" panose="02020603050405020304" pitchFamily="18" charset="0"/>
                <a:cs typeface="Times New Roman" panose="02020603050405020304" pitchFamily="18" charset="0"/>
              </a:rPr>
              <a:t>Record of all cars.</a:t>
            </a:r>
          </a:p>
          <a:p>
            <a:r>
              <a:rPr lang="en-US" sz="2000" dirty="0">
                <a:latin typeface="Times New Roman" panose="02020603050405020304" pitchFamily="18" charset="0"/>
                <a:cs typeface="Times New Roman" panose="02020603050405020304" pitchFamily="18" charset="0"/>
              </a:rPr>
              <a:t>As a owner of a car ,you have to register your </a:t>
            </a:r>
            <a:r>
              <a:rPr lang="en-US" sz="2000" dirty="0" err="1">
                <a:latin typeface="Times New Roman" panose="02020603050405020304" pitchFamily="18" charset="0"/>
                <a:cs typeface="Times New Roman" panose="02020603050405020304" pitchFamily="18" charset="0"/>
              </a:rPr>
              <a:t>car.During</a:t>
            </a:r>
            <a:r>
              <a:rPr lang="en-US" sz="2000" dirty="0">
                <a:latin typeface="Times New Roman" panose="02020603050405020304" pitchFamily="18" charset="0"/>
                <a:cs typeface="Times New Roman" panose="02020603050405020304" pitchFamily="18" charset="0"/>
              </a:rPr>
              <a:t> the registration of a car ,all the detail or information of a car will be given.</a:t>
            </a:r>
          </a:p>
          <a:p>
            <a:r>
              <a:rPr lang="en-US" sz="2000" dirty="0">
                <a:latin typeface="Times New Roman" panose="02020603050405020304" pitchFamily="18" charset="0"/>
                <a:cs typeface="Times New Roman" panose="02020603050405020304" pitchFamily="18" charset="0"/>
              </a:rPr>
              <a:t>As a customer(</a:t>
            </a:r>
            <a:r>
              <a:rPr lang="en-US" sz="2000" dirty="0" err="1">
                <a:latin typeface="Times New Roman" panose="02020603050405020304" pitchFamily="18" charset="0"/>
                <a:cs typeface="Times New Roman" panose="02020603050405020304" pitchFamily="18" charset="0"/>
              </a:rPr>
              <a:t>rentor</a:t>
            </a:r>
            <a:r>
              <a:rPr lang="en-US" sz="2000" dirty="0">
                <a:latin typeface="Times New Roman" panose="02020603050405020304" pitchFamily="18" charset="0"/>
                <a:cs typeface="Times New Roman" panose="02020603050405020304" pitchFamily="18" charset="0"/>
              </a:rPr>
              <a:t>) ,you also need to register. Search for car ,select car.</a:t>
            </a:r>
          </a:p>
        </p:txBody>
      </p:sp>
    </p:spTree>
    <p:extLst>
      <p:ext uri="{BB962C8B-B14F-4D97-AF65-F5344CB8AC3E}">
        <p14:creationId xmlns:p14="http://schemas.microsoft.com/office/powerpoint/2010/main" val="17479832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5B09-3B48-43C0-BA51-CCA156C681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USERS: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52E46-1720-4E33-ACFD-B7D8A4DE1BBC}"/>
              </a:ext>
            </a:extLst>
          </p:cNvPr>
          <p:cNvSpPr>
            <a:spLocks noGrp="1"/>
          </p:cNvSpPr>
          <p:nvPr>
            <p:ph idx="1"/>
          </p:nvPr>
        </p:nvSpPr>
        <p:spPr/>
        <p:txBody>
          <a:bodyPr>
            <a:normAutofit/>
          </a:bodyPr>
          <a:lstStyle/>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Admin</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Customer</a:t>
            </a:r>
          </a:p>
          <a:p>
            <a:pPr lvl="1"/>
            <a:r>
              <a:rPr lang="en-US" sz="2000" dirty="0" err="1">
                <a:latin typeface="Times New Roman" panose="02020603050405020304" pitchFamily="18" charset="0"/>
                <a:cs typeface="Times New Roman" panose="02020603050405020304" pitchFamily="18" charset="0"/>
              </a:rPr>
              <a:t>Rentor</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Car Owner</a:t>
            </a:r>
            <a:endParaRPr lang="en-PK"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7894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5B09-3B48-43C0-BA51-CCA156C681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LOGO: </a:t>
            </a:r>
            <a:endParaRPr lang="en-PK"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AF5860D9-D5BB-42E4-8865-2E4814AC7A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807244"/>
            <a:ext cx="11296650" cy="8472488"/>
          </a:xfrm>
        </p:spPr>
      </p:pic>
    </p:spTree>
    <p:extLst>
      <p:ext uri="{BB962C8B-B14F-4D97-AF65-F5344CB8AC3E}">
        <p14:creationId xmlns:p14="http://schemas.microsoft.com/office/powerpoint/2010/main" val="21201464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5B09-3B48-43C0-BA51-CCA156C681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Objectives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752E46-1720-4E33-ACFD-B7D8A4DE1BBC}"/>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main objectives of the project are:</a:t>
            </a:r>
          </a:p>
          <a:p>
            <a:r>
              <a:rPr lang="en-US" sz="2000" dirty="0">
                <a:latin typeface="Times New Roman" panose="02020603050405020304" pitchFamily="18" charset="0"/>
                <a:cs typeface="Times New Roman" panose="02020603050405020304" pitchFamily="18" charset="0"/>
              </a:rPr>
              <a:t>This project will help the administration to maintain all details of the customer ,car, and booking.</a:t>
            </a:r>
          </a:p>
          <a:p>
            <a:r>
              <a:rPr lang="en-US" sz="2000" dirty="0">
                <a:latin typeface="Times New Roman" panose="02020603050405020304" pitchFamily="18" charset="0"/>
                <a:cs typeface="Times New Roman" panose="02020603050405020304" pitchFamily="18" charset="0"/>
              </a:rPr>
              <a:t>User friendly website.</a:t>
            </a:r>
          </a:p>
          <a:p>
            <a:r>
              <a:rPr lang="en-US" sz="2000" dirty="0">
                <a:latin typeface="Times New Roman" panose="02020603050405020304" pitchFamily="18" charset="0"/>
                <a:cs typeface="Times New Roman" panose="02020603050405020304" pitchFamily="18" charset="0"/>
              </a:rPr>
              <a:t>To create a website that will allow car owner to register their car online for rent.</a:t>
            </a:r>
          </a:p>
          <a:p>
            <a:r>
              <a:rPr lang="en-US" sz="2000" dirty="0">
                <a:latin typeface="Times New Roman" panose="02020603050405020304" pitchFamily="18" charset="0"/>
                <a:cs typeface="Times New Roman" panose="02020603050405020304" pitchFamily="18" charset="0"/>
              </a:rPr>
              <a:t>To establish a website that will allow </a:t>
            </a:r>
            <a:r>
              <a:rPr lang="en-US" sz="2000" dirty="0" err="1">
                <a:latin typeface="Times New Roman" panose="02020603050405020304" pitchFamily="18" charset="0"/>
                <a:cs typeface="Times New Roman" panose="02020603050405020304" pitchFamily="18" charset="0"/>
              </a:rPr>
              <a:t>rentors</a:t>
            </a:r>
            <a:r>
              <a:rPr lang="en-US" sz="2000" dirty="0">
                <a:latin typeface="Times New Roman" panose="02020603050405020304" pitchFamily="18" charset="0"/>
                <a:cs typeface="Times New Roman" panose="02020603050405020304" pitchFamily="18" charset="0"/>
              </a:rPr>
              <a:t> to register and rent cars online.</a:t>
            </a:r>
          </a:p>
          <a:p>
            <a:r>
              <a:rPr lang="en-US" sz="2000" dirty="0">
                <a:latin typeface="Times New Roman" panose="02020603050405020304" pitchFamily="18" charset="0"/>
                <a:cs typeface="Times New Roman" panose="02020603050405020304" pitchFamily="18" charset="0"/>
              </a:rPr>
              <a:t>To create a website that can advertise cars for rent online.</a:t>
            </a:r>
          </a:p>
          <a:p>
            <a:r>
              <a:rPr lang="en-US" sz="2000" dirty="0">
                <a:latin typeface="Times New Roman" panose="02020603050405020304" pitchFamily="18" charset="0"/>
                <a:cs typeface="Times New Roman" panose="02020603050405020304" pitchFamily="18" charset="0"/>
              </a:rPr>
              <a:t>To create a system that will reduce paper work and consume less time. </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3273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ONGO">
  <a:themeElements>
    <a:clrScheme name="PGO-BIZ">
      <a:dk1>
        <a:sysClr val="windowText" lastClr="000000"/>
      </a:dk1>
      <a:lt1>
        <a:sysClr val="window" lastClr="FFFFFF"/>
      </a:lt1>
      <a:dk2>
        <a:srgbClr val="282B4D"/>
      </a:dk2>
      <a:lt2>
        <a:srgbClr val="E7E6E6"/>
      </a:lt2>
      <a:accent1>
        <a:srgbClr val="282B4D"/>
      </a:accent1>
      <a:accent2>
        <a:srgbClr val="FF7000"/>
      </a:accent2>
      <a:accent3>
        <a:srgbClr val="FFC000"/>
      </a:accent3>
      <a:accent4>
        <a:srgbClr val="5B9BD5"/>
      </a:accent4>
      <a:accent5>
        <a:srgbClr val="A5A5A5"/>
      </a:accent5>
      <a:accent6>
        <a:srgbClr val="FF7000"/>
      </a:accent6>
      <a:hlink>
        <a:srgbClr val="FF7000"/>
      </a:hlink>
      <a:folHlink>
        <a:srgbClr val="FF7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13_T_PGO_Modern-Business-16_9" id="{C3210D2E-6545-4BDD-8FAC-CBE0ACF39453}" vid="{8EF8A9DD-2769-4253-BD9A-38FBD006534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13_T_PGO_Modern-Business-16_9" id="{C3210D2E-6545-4BDD-8FAC-CBE0ACF39453}" vid="{DC7D55CE-A653-4433-B635-AF5640DAA5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0113_T_PGO_Modern-Business-16_9</Template>
  <TotalTime>67</TotalTime>
  <Words>605</Words>
  <Application>Microsoft Office PowerPoint</Application>
  <PresentationFormat>Widescreen</PresentationFormat>
  <Paragraphs>86</Paragraphs>
  <Slides>24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Calibri</vt:lpstr>
      <vt:lpstr>Calibri Light</vt:lpstr>
      <vt:lpstr>Open Sans</vt:lpstr>
      <vt:lpstr>Segoe UI Black</vt:lpstr>
      <vt:lpstr>Times New Roman</vt:lpstr>
      <vt:lpstr>PRESENTATIONGO</vt:lpstr>
      <vt:lpstr>Custom Design</vt:lpstr>
      <vt:lpstr>PowerPoint Presentation</vt:lpstr>
      <vt:lpstr>FOLIO3 SUMMER INTERNSHIP</vt:lpstr>
      <vt:lpstr>PROJECT TITLE:</vt:lpstr>
      <vt:lpstr>PowerPoint Presentation</vt:lpstr>
      <vt:lpstr>OVERVIEW:</vt:lpstr>
      <vt:lpstr>INTRODUCTION:</vt:lpstr>
      <vt:lpstr>USERS:</vt:lpstr>
      <vt:lpstr>LOGO: </vt:lpstr>
      <vt:lpstr>Objectives</vt:lpstr>
      <vt:lpstr>PROJECT SCOPE:</vt:lpstr>
      <vt:lpstr>MAIN TOOLS</vt:lpstr>
      <vt:lpstr>FUNCTIONAL REQUIREMENTS:</vt:lpstr>
      <vt:lpstr>FUNCTIONAL REQUIREMENTS:</vt:lpstr>
      <vt:lpstr>SOFTWARE REQUIREMENTS:</vt:lpstr>
      <vt:lpstr>SCREENSHOTS</vt:lpstr>
      <vt:lpstr>PAGE:HOME</vt:lpstr>
      <vt:lpstr>PAGE:ABOUT</vt:lpstr>
      <vt:lpstr>PAGE:SERVICES</vt:lpstr>
      <vt:lpstr>PAGE:ADD A CAR</vt:lpstr>
      <vt:lpstr>PAGE:PROFILE</vt:lpstr>
      <vt:lpstr>CONTACT US:</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dc:creator>
  <dc:description>© Copyright PresentationGo.com</dc:description>
  <cp:lastModifiedBy>Muhammad</cp:lastModifiedBy>
  <cp:revision>1</cp:revision>
  <dcterms:created xsi:type="dcterms:W3CDTF">2021-08-12T17:13:14Z</dcterms:created>
  <dcterms:modified xsi:type="dcterms:W3CDTF">2021-08-12T18:21:11Z</dcterms:modified>
  <cp:category>Templates</cp:category>
</cp:coreProperties>
</file>